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2" r:id="rId5"/>
    <p:sldId id="275" r:id="rId6"/>
    <p:sldId id="276" r:id="rId7"/>
    <p:sldId id="277" r:id="rId8"/>
    <p:sldId id="280" r:id="rId9"/>
    <p:sldId id="281" r:id="rId10"/>
    <p:sldId id="284" r:id="rId11"/>
    <p:sldId id="285" r:id="rId12"/>
    <p:sldId id="287" r:id="rId13"/>
    <p:sldId id="286" r:id="rId14"/>
    <p:sldId id="278" r:id="rId15"/>
    <p:sldId id="267" r:id="rId16"/>
    <p:sldId id="283" r:id="rId17"/>
    <p:sldId id="269" r:id="rId18"/>
    <p:sldId id="270" r:id="rId19"/>
    <p:sldId id="271" r:id="rId20"/>
    <p:sldId id="273" r:id="rId21"/>
    <p:sldId id="263" r:id="rId22"/>
    <p:sldId id="264" r:id="rId23"/>
    <p:sldId id="265" r:id="rId2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EB6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964" y="1723644"/>
            <a:ext cx="3624071" cy="16962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79620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79">
                <a:moveTo>
                  <a:pt x="9144000" y="0"/>
                </a:moveTo>
                <a:lnTo>
                  <a:pt x="0" y="0"/>
                </a:lnTo>
                <a:lnTo>
                  <a:pt x="0" y="449579"/>
                </a:lnTo>
                <a:lnTo>
                  <a:pt x="9144000" y="449579"/>
                </a:lnTo>
                <a:lnTo>
                  <a:pt x="9144000" y="0"/>
                </a:lnTo>
                <a:close/>
              </a:path>
            </a:pathLst>
          </a:custGeom>
          <a:solidFill>
            <a:srgbClr val="8EB6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8911" y="4655820"/>
            <a:ext cx="647699" cy="303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0243" y="257565"/>
            <a:ext cx="5003512" cy="1081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9936" y="1197662"/>
            <a:ext cx="509714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rastgardsgatan@forvaltaren.s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757" y="3711259"/>
            <a:ext cx="396112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FFFFFF"/>
                </a:solidFill>
                <a:latin typeface="Georgia"/>
                <a:cs typeface="Georgia"/>
              </a:rPr>
              <a:t>Välkomna!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875"/>
              </a:lnSpc>
              <a:spcBef>
                <a:spcPts val="1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SAMRÅD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BRUNNSGATAN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ts val="2875"/>
              </a:lnSpc>
            </a:pP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202</a:t>
            </a:r>
            <a:r>
              <a:rPr lang="sv-SE" sz="2400" i="1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r>
              <a:rPr sz="2400" i="1" dirty="0">
                <a:solidFill>
                  <a:srgbClr val="FFFFFF"/>
                </a:solidFill>
                <a:latin typeface="Georgia"/>
                <a:cs typeface="Georgia"/>
              </a:rPr>
              <a:t>-04-</a:t>
            </a:r>
            <a:r>
              <a:rPr sz="2400" i="1" spc="-2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lang="sv-SE" sz="2400" i="1" spc="-25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utomhus, byggnad, hus&#10;&#10;Automatiskt genererad beskrivning">
            <a:extLst>
              <a:ext uri="{FF2B5EF4-FFF2-40B4-BE49-F238E27FC236}">
                <a16:creationId xmlns:a16="http://schemas.microsoft.com/office/drawing/2014/main" id="{DC52FA5A-CCE4-D08D-C6B7-9D6B4875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2100"/>
          <a:stretch/>
        </p:blipFill>
        <p:spPr>
          <a:xfrm>
            <a:off x="-29135" y="-400050"/>
            <a:ext cx="9372600" cy="499317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4EB765C-344E-E054-0F85-F1379C131A63}"/>
              </a:ext>
            </a:extLst>
          </p:cNvPr>
          <p:cNvSpPr/>
          <p:nvPr/>
        </p:nvSpPr>
        <p:spPr>
          <a:xfrm>
            <a:off x="762000" y="1304129"/>
            <a:ext cx="7432675" cy="864235"/>
          </a:xfrm>
          <a:custGeom>
            <a:avLst/>
            <a:gdLst/>
            <a:ahLst/>
            <a:cxnLst/>
            <a:rect l="l" t="t" r="r" b="b"/>
            <a:pathLst>
              <a:path w="7432675" h="864235">
                <a:moveTo>
                  <a:pt x="7432548" y="0"/>
                </a:moveTo>
                <a:lnTo>
                  <a:pt x="0" y="0"/>
                </a:lnTo>
                <a:lnTo>
                  <a:pt x="0" y="864107"/>
                </a:lnTo>
                <a:lnTo>
                  <a:pt x="7432548" y="864107"/>
                </a:lnTo>
                <a:lnTo>
                  <a:pt x="7432548" y="0"/>
                </a:lnTo>
                <a:close/>
              </a:path>
            </a:pathLst>
          </a:custGeom>
          <a:solidFill>
            <a:srgbClr val="D9D9D9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C2CE452-63B1-7DC9-03B0-5816D0936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3886" y="1452835"/>
            <a:ext cx="53470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600" spc="-10" dirty="0"/>
              <a:t>Åtgärder efter önskemål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4437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D40D9B-C05E-6A02-4455-80F23DF2E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933" y="590550"/>
            <a:ext cx="53901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sv-SE" dirty="0"/>
              <a:t>Åtgärder efter önskemål</a:t>
            </a:r>
            <a:endParaRPr lang="sv-SE" spc="-25" dirty="0"/>
          </a:p>
          <a:p>
            <a:pPr marL="27305" algn="ctr"/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DET HÄR KAN VI TILLGODOSE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7D123C4-31A1-A63F-A4D9-FA3841433D3D}"/>
              </a:ext>
            </a:extLst>
          </p:cNvPr>
          <p:cNvSpPr txBox="1"/>
          <p:nvPr/>
        </p:nvSpPr>
        <p:spPr>
          <a:xfrm>
            <a:off x="533400" y="150495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Garderober bevaras så långt det är möjligt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Nya garderober ända upp i taket. Andra hyresgäster vill ha de flyttbara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Dörren mellan sovrum 1-2 valbart om man vill stänga igen eller låta vara öppen (gäller endast 3 </a:t>
            </a:r>
            <a:r>
              <a:rPr lang="sv-SE" dirty="0" err="1">
                <a:solidFill>
                  <a:schemeClr val="tx1"/>
                </a:solidFill>
              </a:rPr>
              <a:t>rok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Köksluckor ända upp i taket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Förberedda borrhål i fönster för eventuella persienner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sv-S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ägg mellan lägenheterna i 1:or &amp; 2:or isoleras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Samtliga duschblandare förses med pip för eventuellt badkar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Så mycket som möjligt bevaras i trapphus, bl.a. befintliga trädörrar</a:t>
            </a:r>
            <a:endParaRPr lang="sv-S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413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6913F60-BCA6-4E4C-920A-C24D43B4AD86}"/>
              </a:ext>
            </a:extLst>
          </p:cNvPr>
          <p:cNvSpPr txBox="1">
            <a:spLocks/>
          </p:cNvSpPr>
          <p:nvPr/>
        </p:nvSpPr>
        <p:spPr>
          <a:xfrm>
            <a:off x="1143000" y="470909"/>
            <a:ext cx="6553200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>
              <a:spcBef>
                <a:spcPts val="105"/>
              </a:spcBef>
            </a:pPr>
            <a:r>
              <a:rPr lang="sv-SE" dirty="0"/>
              <a:t>Åtgärder </a:t>
            </a:r>
          </a:p>
          <a:p>
            <a:pPr algn="ctr">
              <a:spcBef>
                <a:spcPts val="105"/>
              </a:spcBef>
            </a:pPr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DÄR VI INTE KUNNAT TILLGODOSE</a:t>
            </a:r>
            <a:endParaRPr lang="sv-SE" sz="2800" dirty="0">
              <a:latin typeface="Arial"/>
              <a:cs typeface="Arial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C365BE0-CD1A-1155-A653-4FDA41AF9E2F}"/>
              </a:ext>
            </a:extLst>
          </p:cNvPr>
          <p:cNvSpPr txBox="1"/>
          <p:nvPr/>
        </p:nvSpPr>
        <p:spPr>
          <a:xfrm>
            <a:off x="533400" y="142875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Tillgänglighetsanpassa badrummet – något vi måste göra enligt krav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Handukstork – valbart att ha den på eller 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Köksrenovering – något vi behöver renovera för att komma åt stammen</a:t>
            </a:r>
          </a:p>
        </p:txBody>
      </p:sp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4C4E028E-D7FB-4AD1-2C47-0846724660AA}"/>
              </a:ext>
            </a:extLst>
          </p:cNvPr>
          <p:cNvSpPr txBox="1">
            <a:spLocks/>
          </p:cNvSpPr>
          <p:nvPr/>
        </p:nvSpPr>
        <p:spPr>
          <a:xfrm>
            <a:off x="1981200" y="285750"/>
            <a:ext cx="5003512" cy="79765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5875" algn="ctr">
              <a:spcBef>
                <a:spcPts val="260"/>
              </a:spcBef>
            </a:pPr>
            <a:r>
              <a:rPr lang="sv-SE" spc="-10" dirty="0"/>
              <a:t>Ritningar</a:t>
            </a:r>
          </a:p>
          <a:p>
            <a:pPr algn="ctr">
              <a:spcBef>
                <a:spcPts val="215"/>
              </a:spcBef>
            </a:pPr>
            <a:r>
              <a:rPr lang="sv-SE" sz="2800" i="0" spc="-10" dirty="0">
                <a:solidFill>
                  <a:srgbClr val="8EB62D"/>
                </a:solidFill>
                <a:latin typeface="Arial"/>
                <a:cs typeface="Arial"/>
              </a:rPr>
              <a:t>BYGGLOVSHANDLINGAR</a:t>
            </a:r>
            <a:endParaRPr lang="sv-SE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17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utomhus, byggnad, hus&#10;&#10;Automatiskt genererad beskrivning">
            <a:extLst>
              <a:ext uri="{FF2B5EF4-FFF2-40B4-BE49-F238E27FC236}">
                <a16:creationId xmlns:a16="http://schemas.microsoft.com/office/drawing/2014/main" id="{DC52FA5A-CCE4-D08D-C6B7-9D6B4875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2100"/>
          <a:stretch/>
        </p:blipFill>
        <p:spPr>
          <a:xfrm>
            <a:off x="-29135" y="-400050"/>
            <a:ext cx="9372600" cy="499317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4EB765C-344E-E054-0F85-F1379C131A63}"/>
              </a:ext>
            </a:extLst>
          </p:cNvPr>
          <p:cNvSpPr/>
          <p:nvPr/>
        </p:nvSpPr>
        <p:spPr>
          <a:xfrm>
            <a:off x="762000" y="1304129"/>
            <a:ext cx="7432675" cy="864235"/>
          </a:xfrm>
          <a:custGeom>
            <a:avLst/>
            <a:gdLst/>
            <a:ahLst/>
            <a:cxnLst/>
            <a:rect l="l" t="t" r="r" b="b"/>
            <a:pathLst>
              <a:path w="7432675" h="864235">
                <a:moveTo>
                  <a:pt x="7432548" y="0"/>
                </a:moveTo>
                <a:lnTo>
                  <a:pt x="0" y="0"/>
                </a:lnTo>
                <a:lnTo>
                  <a:pt x="0" y="864107"/>
                </a:lnTo>
                <a:lnTo>
                  <a:pt x="7432548" y="864107"/>
                </a:lnTo>
                <a:lnTo>
                  <a:pt x="7432548" y="0"/>
                </a:lnTo>
                <a:close/>
              </a:path>
            </a:pathLst>
          </a:custGeom>
          <a:solidFill>
            <a:srgbClr val="D9D9D9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C2CE452-63B1-7DC9-03B0-5816D0936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3886" y="1452835"/>
            <a:ext cx="53470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600" spc="-10" dirty="0"/>
              <a:t>Hyresgästmedgivande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3026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498269"/>
            <a:ext cx="4191000" cy="2011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Alla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behöver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godkänna </a:t>
            </a:r>
            <a:r>
              <a:rPr sz="2000" dirty="0">
                <a:latin typeface="Arial"/>
                <a:cs typeface="Arial"/>
              </a:rPr>
              <a:t>renoveringen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ge </a:t>
            </a:r>
            <a:r>
              <a:rPr sz="2000" dirty="0">
                <a:latin typeface="Arial"/>
                <a:cs typeface="Arial"/>
              </a:rPr>
              <a:t>sitt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medgivande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lang="sv-SE" sz="2000" spc="-10" dirty="0">
                <a:latin typeface="Arial"/>
                <a:cs typeface="Arial"/>
              </a:rPr>
              <a:t> Digitalt eller postalt.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endParaRPr sz="2900" dirty="0">
              <a:latin typeface="Arial"/>
              <a:cs typeface="Arial"/>
            </a:endParaRPr>
          </a:p>
          <a:p>
            <a:pPr marL="355600" marR="8636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Medgivande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inom </a:t>
            </a:r>
            <a:r>
              <a:rPr sz="2000" dirty="0">
                <a:latin typeface="Arial"/>
                <a:cs typeface="Arial"/>
              </a:rPr>
              <a:t>60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dagar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lang="sv-SE" sz="2000" spc="-10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60"/>
              </a:spcBef>
            </a:pPr>
            <a:r>
              <a:rPr dirty="0"/>
              <a:t>Ditt</a:t>
            </a:r>
            <a:r>
              <a:rPr spc="-5" dirty="0"/>
              <a:t> </a:t>
            </a:r>
            <a:r>
              <a:rPr spc="-10" dirty="0"/>
              <a:t>medgivande</a:t>
            </a: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2800" i="0" spc="-10" dirty="0">
                <a:solidFill>
                  <a:srgbClr val="8EB62D"/>
                </a:solidFill>
                <a:latin typeface="Arial"/>
                <a:cs typeface="Arial"/>
              </a:rPr>
              <a:t>MEDGIVANDEPROCESS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9" y="1554480"/>
            <a:ext cx="1757171" cy="24780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60"/>
              </a:spcBef>
            </a:pPr>
            <a:r>
              <a:rPr lang="sv-SE" dirty="0"/>
              <a:t>Vad händer nu?</a:t>
            </a:r>
            <a:endParaRPr spc="-10" dirty="0"/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lang="sv-SE" sz="2800" i="0" spc="-10" dirty="0">
                <a:solidFill>
                  <a:srgbClr val="8EB62D"/>
                </a:solidFill>
                <a:latin typeface="Arial"/>
                <a:cs typeface="Arial"/>
              </a:rPr>
              <a:t>NÄSTA STEG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0B0599-05A6-08E8-6B25-A37A9104D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836" y="1565857"/>
            <a:ext cx="3977640" cy="3394710"/>
          </a:xfrm>
        </p:spPr>
        <p:txBody>
          <a:bodyPr/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sv-SE" sz="2000" dirty="0">
                <a:latin typeface="Arial"/>
                <a:cs typeface="Arial"/>
              </a:rPr>
              <a:t>Personliga möten 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sv-SE" sz="2000" dirty="0">
                <a:latin typeface="Arial"/>
                <a:cs typeface="Arial"/>
              </a:rPr>
              <a:t>Broschyr om renoveringen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sv-SE" sz="2000" dirty="0">
                <a:latin typeface="Arial"/>
                <a:cs typeface="Arial"/>
              </a:rPr>
              <a:t>Medgivande</a:t>
            </a:r>
            <a:endParaRPr lang="sv-SE" sz="2900" dirty="0">
              <a:latin typeface="Arial"/>
              <a:cs typeface="Arial"/>
            </a:endParaRPr>
          </a:p>
          <a:p>
            <a:endParaRPr lang="sv-SE" dirty="0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37A4BFE2-A11D-4E66-E804-E5391513BA4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554427"/>
            <a:ext cx="3978275" cy="2652183"/>
          </a:xfrm>
        </p:spPr>
      </p:pic>
    </p:spTree>
    <p:extLst>
      <p:ext uri="{BB962C8B-B14F-4D97-AF65-F5344CB8AC3E}">
        <p14:creationId xmlns:p14="http://schemas.microsoft.com/office/powerpoint/2010/main" val="97519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634" y="1938585"/>
            <a:ext cx="2700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10" dirty="0">
                <a:solidFill>
                  <a:srgbClr val="8EB62D"/>
                </a:solidFill>
                <a:latin typeface="Arial"/>
                <a:cs typeface="Arial"/>
              </a:rPr>
              <a:t>ÖVRIGT?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110" y="650531"/>
            <a:ext cx="487362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8EB62D"/>
                </a:solidFill>
                <a:latin typeface="Arial"/>
                <a:cs typeface="Arial"/>
              </a:rPr>
              <a:t>KONTAKTA</a:t>
            </a:r>
            <a:r>
              <a:rPr sz="2400" spc="-114" dirty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8EB62D"/>
                </a:solidFill>
                <a:latin typeface="Arial"/>
                <a:cs typeface="Arial"/>
              </a:rPr>
              <a:t>OSS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Arial"/>
              <a:cs typeface="Arial"/>
            </a:endParaRPr>
          </a:p>
          <a:p>
            <a:pPr marL="12700" marR="5791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är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välkomna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mejla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frågor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på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projekt.kapellet</a:t>
            </a:r>
            <a:r>
              <a:rPr sz="2000" u="sng" spc="-10" dirty="0">
                <a:solidFill>
                  <a:srgbClr val="20311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@forvaltaren.se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 marR="3962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Eller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projektsamordnare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lang="sv-SE" sz="2000" spc="-10" dirty="0">
                <a:latin typeface="Arial"/>
                <a:cs typeface="Arial"/>
              </a:rPr>
              <a:t>Maja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 err="1">
                <a:latin typeface="Arial"/>
                <a:cs typeface="Arial"/>
              </a:rPr>
              <a:t>på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lang="sv-SE" sz="2000" spc="-25" dirty="0">
                <a:latin typeface="Arial"/>
                <a:cs typeface="Arial"/>
              </a:rPr>
              <a:t>tel. 0</a:t>
            </a:r>
            <a:r>
              <a:rPr lang="sv-SE" sz="2000" dirty="0">
                <a:latin typeface="Arial"/>
                <a:cs typeface="Arial"/>
              </a:rPr>
              <a:t>8 706 90 61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8545" y="320817"/>
            <a:ext cx="1946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Mer</a:t>
            </a:r>
            <a:r>
              <a:rPr spc="-15" dirty="0"/>
              <a:t> </a:t>
            </a:r>
            <a:r>
              <a:rPr spc="-10" dirty="0"/>
              <a:t>information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56376" y="1554480"/>
            <a:ext cx="2632075" cy="2857500"/>
            <a:chOff x="6056376" y="1554480"/>
            <a:chExt cx="2632075" cy="2857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6376" y="1554480"/>
              <a:ext cx="2631935" cy="2857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12966" y="2351023"/>
              <a:ext cx="786130" cy="1059815"/>
            </a:xfrm>
            <a:custGeom>
              <a:avLst/>
              <a:gdLst/>
              <a:ahLst/>
              <a:cxnLst/>
              <a:rect l="l" t="t" r="r" b="b"/>
              <a:pathLst>
                <a:path w="786129" h="1059814">
                  <a:moveTo>
                    <a:pt x="30073" y="962660"/>
                  </a:moveTo>
                  <a:lnTo>
                    <a:pt x="29133" y="959053"/>
                  </a:lnTo>
                  <a:lnTo>
                    <a:pt x="24231" y="952474"/>
                  </a:lnTo>
                  <a:lnTo>
                    <a:pt x="21056" y="950544"/>
                  </a:lnTo>
                  <a:lnTo>
                    <a:pt x="13182" y="949388"/>
                  </a:lnTo>
                  <a:lnTo>
                    <a:pt x="9563" y="950328"/>
                  </a:lnTo>
                  <a:lnTo>
                    <a:pt x="3060" y="955243"/>
                  </a:lnTo>
                  <a:lnTo>
                    <a:pt x="1143" y="958418"/>
                  </a:lnTo>
                  <a:lnTo>
                    <a:pt x="0" y="966228"/>
                  </a:lnTo>
                  <a:lnTo>
                    <a:pt x="939" y="969784"/>
                  </a:lnTo>
                  <a:lnTo>
                    <a:pt x="5867" y="976223"/>
                  </a:lnTo>
                  <a:lnTo>
                    <a:pt x="9055" y="978115"/>
                  </a:lnTo>
                  <a:lnTo>
                    <a:pt x="16789" y="979246"/>
                  </a:lnTo>
                  <a:lnTo>
                    <a:pt x="20358" y="978357"/>
                  </a:lnTo>
                  <a:lnTo>
                    <a:pt x="26974" y="973683"/>
                  </a:lnTo>
                  <a:lnTo>
                    <a:pt x="28930" y="970534"/>
                  </a:lnTo>
                  <a:lnTo>
                    <a:pt x="30073" y="962660"/>
                  </a:lnTo>
                  <a:close/>
                </a:path>
                <a:path w="786129" h="1059814">
                  <a:moveTo>
                    <a:pt x="69786" y="691235"/>
                  </a:moveTo>
                  <a:lnTo>
                    <a:pt x="68846" y="687628"/>
                  </a:lnTo>
                  <a:lnTo>
                    <a:pt x="63944" y="681050"/>
                  </a:lnTo>
                  <a:lnTo>
                    <a:pt x="60769" y="679119"/>
                  </a:lnTo>
                  <a:lnTo>
                    <a:pt x="52895" y="677964"/>
                  </a:lnTo>
                  <a:lnTo>
                    <a:pt x="49276" y="678903"/>
                  </a:lnTo>
                  <a:lnTo>
                    <a:pt x="42773" y="683818"/>
                  </a:lnTo>
                  <a:lnTo>
                    <a:pt x="40855" y="686993"/>
                  </a:lnTo>
                  <a:lnTo>
                    <a:pt x="39712" y="694804"/>
                  </a:lnTo>
                  <a:lnTo>
                    <a:pt x="40652" y="698360"/>
                  </a:lnTo>
                  <a:lnTo>
                    <a:pt x="45580" y="704799"/>
                  </a:lnTo>
                  <a:lnTo>
                    <a:pt x="48768" y="706691"/>
                  </a:lnTo>
                  <a:lnTo>
                    <a:pt x="56502" y="707821"/>
                  </a:lnTo>
                  <a:lnTo>
                    <a:pt x="60071" y="706932"/>
                  </a:lnTo>
                  <a:lnTo>
                    <a:pt x="66687" y="702259"/>
                  </a:lnTo>
                  <a:lnTo>
                    <a:pt x="68643" y="699109"/>
                  </a:lnTo>
                  <a:lnTo>
                    <a:pt x="69786" y="691235"/>
                  </a:lnTo>
                  <a:close/>
                </a:path>
                <a:path w="786129" h="1059814">
                  <a:moveTo>
                    <a:pt x="90932" y="971562"/>
                  </a:moveTo>
                  <a:lnTo>
                    <a:pt x="89992" y="967955"/>
                  </a:lnTo>
                  <a:lnTo>
                    <a:pt x="85090" y="961377"/>
                  </a:lnTo>
                  <a:lnTo>
                    <a:pt x="81915" y="959446"/>
                  </a:lnTo>
                  <a:lnTo>
                    <a:pt x="74041" y="958291"/>
                  </a:lnTo>
                  <a:lnTo>
                    <a:pt x="70421" y="959231"/>
                  </a:lnTo>
                  <a:lnTo>
                    <a:pt x="63906" y="964145"/>
                  </a:lnTo>
                  <a:lnTo>
                    <a:pt x="62001" y="967320"/>
                  </a:lnTo>
                  <a:lnTo>
                    <a:pt x="60858" y="975131"/>
                  </a:lnTo>
                  <a:lnTo>
                    <a:pt x="61798" y="978687"/>
                  </a:lnTo>
                  <a:lnTo>
                    <a:pt x="66725" y="985126"/>
                  </a:lnTo>
                  <a:lnTo>
                    <a:pt x="69913" y="987018"/>
                  </a:lnTo>
                  <a:lnTo>
                    <a:pt x="77635" y="988148"/>
                  </a:lnTo>
                  <a:lnTo>
                    <a:pt x="81203" y="987259"/>
                  </a:lnTo>
                  <a:lnTo>
                    <a:pt x="87833" y="982599"/>
                  </a:lnTo>
                  <a:lnTo>
                    <a:pt x="89776" y="979436"/>
                  </a:lnTo>
                  <a:lnTo>
                    <a:pt x="90932" y="971562"/>
                  </a:lnTo>
                  <a:close/>
                </a:path>
                <a:path w="786129" h="1059814">
                  <a:moveTo>
                    <a:pt x="109499" y="419798"/>
                  </a:moveTo>
                  <a:lnTo>
                    <a:pt x="108559" y="416191"/>
                  </a:lnTo>
                  <a:lnTo>
                    <a:pt x="103657" y="409613"/>
                  </a:lnTo>
                  <a:lnTo>
                    <a:pt x="100482" y="407682"/>
                  </a:lnTo>
                  <a:lnTo>
                    <a:pt x="92608" y="406527"/>
                  </a:lnTo>
                  <a:lnTo>
                    <a:pt x="88988" y="407466"/>
                  </a:lnTo>
                  <a:lnTo>
                    <a:pt x="82486" y="412381"/>
                  </a:lnTo>
                  <a:lnTo>
                    <a:pt x="80568" y="415556"/>
                  </a:lnTo>
                  <a:lnTo>
                    <a:pt x="79425" y="423367"/>
                  </a:lnTo>
                  <a:lnTo>
                    <a:pt x="80365" y="426923"/>
                  </a:lnTo>
                  <a:lnTo>
                    <a:pt x="85293" y="433362"/>
                  </a:lnTo>
                  <a:lnTo>
                    <a:pt x="88480" y="435254"/>
                  </a:lnTo>
                  <a:lnTo>
                    <a:pt x="96215" y="436384"/>
                  </a:lnTo>
                  <a:lnTo>
                    <a:pt x="99783" y="435495"/>
                  </a:lnTo>
                  <a:lnTo>
                    <a:pt x="106400" y="430822"/>
                  </a:lnTo>
                  <a:lnTo>
                    <a:pt x="108356" y="427672"/>
                  </a:lnTo>
                  <a:lnTo>
                    <a:pt x="109499" y="419798"/>
                  </a:lnTo>
                  <a:close/>
                </a:path>
                <a:path w="786129" h="1059814">
                  <a:moveTo>
                    <a:pt x="130644" y="700138"/>
                  </a:moveTo>
                  <a:lnTo>
                    <a:pt x="129705" y="696531"/>
                  </a:lnTo>
                  <a:lnTo>
                    <a:pt x="124802" y="689952"/>
                  </a:lnTo>
                  <a:lnTo>
                    <a:pt x="121627" y="688022"/>
                  </a:lnTo>
                  <a:lnTo>
                    <a:pt x="113753" y="686866"/>
                  </a:lnTo>
                  <a:lnTo>
                    <a:pt x="110134" y="687806"/>
                  </a:lnTo>
                  <a:lnTo>
                    <a:pt x="103619" y="692721"/>
                  </a:lnTo>
                  <a:lnTo>
                    <a:pt x="101714" y="695896"/>
                  </a:lnTo>
                  <a:lnTo>
                    <a:pt x="100571" y="703707"/>
                  </a:lnTo>
                  <a:lnTo>
                    <a:pt x="101511" y="707263"/>
                  </a:lnTo>
                  <a:lnTo>
                    <a:pt x="106438" y="713701"/>
                  </a:lnTo>
                  <a:lnTo>
                    <a:pt x="109626" y="715594"/>
                  </a:lnTo>
                  <a:lnTo>
                    <a:pt x="117348" y="716724"/>
                  </a:lnTo>
                  <a:lnTo>
                    <a:pt x="120916" y="715835"/>
                  </a:lnTo>
                  <a:lnTo>
                    <a:pt x="127546" y="711174"/>
                  </a:lnTo>
                  <a:lnTo>
                    <a:pt x="129489" y="708012"/>
                  </a:lnTo>
                  <a:lnTo>
                    <a:pt x="130644" y="700138"/>
                  </a:lnTo>
                  <a:close/>
                </a:path>
                <a:path w="786129" h="1059814">
                  <a:moveTo>
                    <a:pt x="151790" y="980465"/>
                  </a:moveTo>
                  <a:lnTo>
                    <a:pt x="150863" y="976871"/>
                  </a:lnTo>
                  <a:lnTo>
                    <a:pt x="146037" y="970292"/>
                  </a:lnTo>
                  <a:lnTo>
                    <a:pt x="142849" y="968362"/>
                  </a:lnTo>
                  <a:lnTo>
                    <a:pt x="134886" y="967193"/>
                  </a:lnTo>
                  <a:lnTo>
                    <a:pt x="131279" y="968133"/>
                  </a:lnTo>
                  <a:lnTo>
                    <a:pt x="124764" y="973048"/>
                  </a:lnTo>
                  <a:lnTo>
                    <a:pt x="122847" y="976223"/>
                  </a:lnTo>
                  <a:lnTo>
                    <a:pt x="121716" y="984034"/>
                  </a:lnTo>
                  <a:lnTo>
                    <a:pt x="122656" y="987590"/>
                  </a:lnTo>
                  <a:lnTo>
                    <a:pt x="127584" y="994029"/>
                  </a:lnTo>
                  <a:lnTo>
                    <a:pt x="130759" y="995921"/>
                  </a:lnTo>
                  <a:lnTo>
                    <a:pt x="138569" y="997064"/>
                  </a:lnTo>
                  <a:lnTo>
                    <a:pt x="142163" y="996162"/>
                  </a:lnTo>
                  <a:lnTo>
                    <a:pt x="148717" y="991412"/>
                  </a:lnTo>
                  <a:lnTo>
                    <a:pt x="150647" y="988263"/>
                  </a:lnTo>
                  <a:lnTo>
                    <a:pt x="151790" y="980465"/>
                  </a:lnTo>
                  <a:close/>
                </a:path>
                <a:path w="786129" h="1059814">
                  <a:moveTo>
                    <a:pt x="170357" y="428701"/>
                  </a:moveTo>
                  <a:lnTo>
                    <a:pt x="169418" y="425094"/>
                  </a:lnTo>
                  <a:lnTo>
                    <a:pt x="164515" y="418515"/>
                  </a:lnTo>
                  <a:lnTo>
                    <a:pt x="161340" y="416585"/>
                  </a:lnTo>
                  <a:lnTo>
                    <a:pt x="153466" y="415429"/>
                  </a:lnTo>
                  <a:lnTo>
                    <a:pt x="149847" y="416369"/>
                  </a:lnTo>
                  <a:lnTo>
                    <a:pt x="143332" y="421284"/>
                  </a:lnTo>
                  <a:lnTo>
                    <a:pt x="141427" y="424459"/>
                  </a:lnTo>
                  <a:lnTo>
                    <a:pt x="140284" y="432269"/>
                  </a:lnTo>
                  <a:lnTo>
                    <a:pt x="141224" y="435825"/>
                  </a:lnTo>
                  <a:lnTo>
                    <a:pt x="146151" y="442264"/>
                  </a:lnTo>
                  <a:lnTo>
                    <a:pt x="149339" y="444157"/>
                  </a:lnTo>
                  <a:lnTo>
                    <a:pt x="157060" y="445287"/>
                  </a:lnTo>
                  <a:lnTo>
                    <a:pt x="160629" y="444398"/>
                  </a:lnTo>
                  <a:lnTo>
                    <a:pt x="167259" y="439737"/>
                  </a:lnTo>
                  <a:lnTo>
                    <a:pt x="169202" y="436575"/>
                  </a:lnTo>
                  <a:lnTo>
                    <a:pt x="170357" y="428701"/>
                  </a:lnTo>
                  <a:close/>
                </a:path>
                <a:path w="786129" h="1059814">
                  <a:moveTo>
                    <a:pt x="191503" y="709041"/>
                  </a:moveTo>
                  <a:lnTo>
                    <a:pt x="190576" y="705446"/>
                  </a:lnTo>
                  <a:lnTo>
                    <a:pt x="185750" y="698868"/>
                  </a:lnTo>
                  <a:lnTo>
                    <a:pt x="182562" y="696937"/>
                  </a:lnTo>
                  <a:lnTo>
                    <a:pt x="174599" y="695769"/>
                  </a:lnTo>
                  <a:lnTo>
                    <a:pt x="170992" y="696709"/>
                  </a:lnTo>
                  <a:lnTo>
                    <a:pt x="164477" y="701624"/>
                  </a:lnTo>
                  <a:lnTo>
                    <a:pt x="162560" y="704799"/>
                  </a:lnTo>
                  <a:lnTo>
                    <a:pt x="161429" y="712609"/>
                  </a:lnTo>
                  <a:lnTo>
                    <a:pt x="162369" y="716165"/>
                  </a:lnTo>
                  <a:lnTo>
                    <a:pt x="167297" y="722604"/>
                  </a:lnTo>
                  <a:lnTo>
                    <a:pt x="170472" y="724496"/>
                  </a:lnTo>
                  <a:lnTo>
                    <a:pt x="178282" y="725639"/>
                  </a:lnTo>
                  <a:lnTo>
                    <a:pt x="181876" y="724738"/>
                  </a:lnTo>
                  <a:lnTo>
                    <a:pt x="188429" y="719988"/>
                  </a:lnTo>
                  <a:lnTo>
                    <a:pt x="190360" y="716838"/>
                  </a:lnTo>
                  <a:lnTo>
                    <a:pt x="191503" y="709041"/>
                  </a:lnTo>
                  <a:close/>
                </a:path>
                <a:path w="786129" h="1059814">
                  <a:moveTo>
                    <a:pt x="212534" y="989355"/>
                  </a:moveTo>
                  <a:lnTo>
                    <a:pt x="211594" y="985748"/>
                  </a:lnTo>
                  <a:lnTo>
                    <a:pt x="206692" y="979170"/>
                  </a:lnTo>
                  <a:lnTo>
                    <a:pt x="203517" y="977239"/>
                  </a:lnTo>
                  <a:lnTo>
                    <a:pt x="195643" y="976083"/>
                  </a:lnTo>
                  <a:lnTo>
                    <a:pt x="192024" y="977023"/>
                  </a:lnTo>
                  <a:lnTo>
                    <a:pt x="185521" y="981938"/>
                  </a:lnTo>
                  <a:lnTo>
                    <a:pt x="183603" y="985113"/>
                  </a:lnTo>
                  <a:lnTo>
                    <a:pt x="182460" y="992924"/>
                  </a:lnTo>
                  <a:lnTo>
                    <a:pt x="183413" y="996480"/>
                  </a:lnTo>
                  <a:lnTo>
                    <a:pt x="188328" y="1002919"/>
                  </a:lnTo>
                  <a:lnTo>
                    <a:pt x="191516" y="1004811"/>
                  </a:lnTo>
                  <a:lnTo>
                    <a:pt x="199250" y="1005941"/>
                  </a:lnTo>
                  <a:lnTo>
                    <a:pt x="202819" y="1005052"/>
                  </a:lnTo>
                  <a:lnTo>
                    <a:pt x="209435" y="1000379"/>
                  </a:lnTo>
                  <a:lnTo>
                    <a:pt x="211391" y="997229"/>
                  </a:lnTo>
                  <a:lnTo>
                    <a:pt x="212534" y="989355"/>
                  </a:lnTo>
                  <a:close/>
                </a:path>
                <a:path w="786129" h="1059814">
                  <a:moveTo>
                    <a:pt x="231216" y="437603"/>
                  </a:moveTo>
                  <a:lnTo>
                    <a:pt x="230289" y="434009"/>
                  </a:lnTo>
                  <a:lnTo>
                    <a:pt x="225463" y="427431"/>
                  </a:lnTo>
                  <a:lnTo>
                    <a:pt x="222275" y="425500"/>
                  </a:lnTo>
                  <a:lnTo>
                    <a:pt x="214312" y="424332"/>
                  </a:lnTo>
                  <a:lnTo>
                    <a:pt x="210705" y="425272"/>
                  </a:lnTo>
                  <a:lnTo>
                    <a:pt x="204190" y="430187"/>
                  </a:lnTo>
                  <a:lnTo>
                    <a:pt x="202272" y="433362"/>
                  </a:lnTo>
                  <a:lnTo>
                    <a:pt x="201142" y="441172"/>
                  </a:lnTo>
                  <a:lnTo>
                    <a:pt x="202082" y="444728"/>
                  </a:lnTo>
                  <a:lnTo>
                    <a:pt x="207010" y="451167"/>
                  </a:lnTo>
                  <a:lnTo>
                    <a:pt x="210185" y="453059"/>
                  </a:lnTo>
                  <a:lnTo>
                    <a:pt x="217995" y="454202"/>
                  </a:lnTo>
                  <a:lnTo>
                    <a:pt x="221589" y="453301"/>
                  </a:lnTo>
                  <a:lnTo>
                    <a:pt x="228142" y="448551"/>
                  </a:lnTo>
                  <a:lnTo>
                    <a:pt x="230073" y="445401"/>
                  </a:lnTo>
                  <a:lnTo>
                    <a:pt x="231216" y="437603"/>
                  </a:lnTo>
                  <a:close/>
                </a:path>
                <a:path w="786129" h="1059814">
                  <a:moveTo>
                    <a:pt x="252247" y="717931"/>
                  </a:moveTo>
                  <a:lnTo>
                    <a:pt x="251307" y="714324"/>
                  </a:lnTo>
                  <a:lnTo>
                    <a:pt x="246405" y="707745"/>
                  </a:lnTo>
                  <a:lnTo>
                    <a:pt x="243230" y="705815"/>
                  </a:lnTo>
                  <a:lnTo>
                    <a:pt x="235356" y="704659"/>
                  </a:lnTo>
                  <a:lnTo>
                    <a:pt x="231736" y="705599"/>
                  </a:lnTo>
                  <a:lnTo>
                    <a:pt x="225234" y="710514"/>
                  </a:lnTo>
                  <a:lnTo>
                    <a:pt x="223316" y="713689"/>
                  </a:lnTo>
                  <a:lnTo>
                    <a:pt x="222173" y="721499"/>
                  </a:lnTo>
                  <a:lnTo>
                    <a:pt x="223126" y="725055"/>
                  </a:lnTo>
                  <a:lnTo>
                    <a:pt x="228041" y="731494"/>
                  </a:lnTo>
                  <a:lnTo>
                    <a:pt x="231228" y="733386"/>
                  </a:lnTo>
                  <a:lnTo>
                    <a:pt x="238963" y="734517"/>
                  </a:lnTo>
                  <a:lnTo>
                    <a:pt x="242531" y="733628"/>
                  </a:lnTo>
                  <a:lnTo>
                    <a:pt x="249148" y="728954"/>
                  </a:lnTo>
                  <a:lnTo>
                    <a:pt x="251104" y="725805"/>
                  </a:lnTo>
                  <a:lnTo>
                    <a:pt x="252247" y="717931"/>
                  </a:lnTo>
                  <a:close/>
                </a:path>
                <a:path w="786129" h="1059814">
                  <a:moveTo>
                    <a:pt x="252857" y="15976"/>
                  </a:moveTo>
                  <a:lnTo>
                    <a:pt x="143624" y="0"/>
                  </a:lnTo>
                  <a:lnTo>
                    <a:pt x="119938" y="161912"/>
                  </a:lnTo>
                  <a:lnTo>
                    <a:pt x="141363" y="165049"/>
                  </a:lnTo>
                  <a:lnTo>
                    <a:pt x="152120" y="91490"/>
                  </a:lnTo>
                  <a:lnTo>
                    <a:pt x="228117" y="102603"/>
                  </a:lnTo>
                  <a:lnTo>
                    <a:pt x="229730" y="91490"/>
                  </a:lnTo>
                  <a:lnTo>
                    <a:pt x="230911" y="83502"/>
                  </a:lnTo>
                  <a:lnTo>
                    <a:pt x="154927" y="72377"/>
                  </a:lnTo>
                  <a:lnTo>
                    <a:pt x="162255" y="22237"/>
                  </a:lnTo>
                  <a:lnTo>
                    <a:pt x="250063" y="35090"/>
                  </a:lnTo>
                  <a:lnTo>
                    <a:pt x="251929" y="22237"/>
                  </a:lnTo>
                  <a:lnTo>
                    <a:pt x="252857" y="15976"/>
                  </a:lnTo>
                  <a:close/>
                </a:path>
                <a:path w="786129" h="1059814">
                  <a:moveTo>
                    <a:pt x="273392" y="998258"/>
                  </a:moveTo>
                  <a:lnTo>
                    <a:pt x="272453" y="994651"/>
                  </a:lnTo>
                  <a:lnTo>
                    <a:pt x="267550" y="988072"/>
                  </a:lnTo>
                  <a:lnTo>
                    <a:pt x="264375" y="986142"/>
                  </a:lnTo>
                  <a:lnTo>
                    <a:pt x="256501" y="984986"/>
                  </a:lnTo>
                  <a:lnTo>
                    <a:pt x="252882" y="985926"/>
                  </a:lnTo>
                  <a:lnTo>
                    <a:pt x="246367" y="990841"/>
                  </a:lnTo>
                  <a:lnTo>
                    <a:pt x="244462" y="994016"/>
                  </a:lnTo>
                  <a:lnTo>
                    <a:pt x="243319" y="1001826"/>
                  </a:lnTo>
                  <a:lnTo>
                    <a:pt x="244259" y="1005382"/>
                  </a:lnTo>
                  <a:lnTo>
                    <a:pt x="249186" y="1011821"/>
                  </a:lnTo>
                  <a:lnTo>
                    <a:pt x="252374" y="1013714"/>
                  </a:lnTo>
                  <a:lnTo>
                    <a:pt x="260096" y="1014844"/>
                  </a:lnTo>
                  <a:lnTo>
                    <a:pt x="263677" y="1013955"/>
                  </a:lnTo>
                  <a:lnTo>
                    <a:pt x="270294" y="1009281"/>
                  </a:lnTo>
                  <a:lnTo>
                    <a:pt x="272237" y="1006132"/>
                  </a:lnTo>
                  <a:lnTo>
                    <a:pt x="273392" y="998258"/>
                  </a:lnTo>
                  <a:close/>
                </a:path>
                <a:path w="786129" h="1059814">
                  <a:moveTo>
                    <a:pt x="291960" y="446493"/>
                  </a:moveTo>
                  <a:lnTo>
                    <a:pt x="291020" y="442887"/>
                  </a:lnTo>
                  <a:lnTo>
                    <a:pt x="286118" y="436308"/>
                  </a:lnTo>
                  <a:lnTo>
                    <a:pt x="282943" y="434378"/>
                  </a:lnTo>
                  <a:lnTo>
                    <a:pt x="275069" y="433222"/>
                  </a:lnTo>
                  <a:lnTo>
                    <a:pt x="271449" y="434162"/>
                  </a:lnTo>
                  <a:lnTo>
                    <a:pt x="264947" y="439077"/>
                  </a:lnTo>
                  <a:lnTo>
                    <a:pt x="263029" y="442252"/>
                  </a:lnTo>
                  <a:lnTo>
                    <a:pt x="261886" y="450062"/>
                  </a:lnTo>
                  <a:lnTo>
                    <a:pt x="262839" y="453618"/>
                  </a:lnTo>
                  <a:lnTo>
                    <a:pt x="267754" y="460057"/>
                  </a:lnTo>
                  <a:lnTo>
                    <a:pt x="270941" y="461949"/>
                  </a:lnTo>
                  <a:lnTo>
                    <a:pt x="278676" y="463080"/>
                  </a:lnTo>
                  <a:lnTo>
                    <a:pt x="282244" y="462191"/>
                  </a:lnTo>
                  <a:lnTo>
                    <a:pt x="288861" y="457517"/>
                  </a:lnTo>
                  <a:lnTo>
                    <a:pt x="290817" y="454367"/>
                  </a:lnTo>
                  <a:lnTo>
                    <a:pt x="291960" y="446493"/>
                  </a:lnTo>
                  <a:close/>
                </a:path>
                <a:path w="786129" h="1059814">
                  <a:moveTo>
                    <a:pt x="313105" y="726833"/>
                  </a:moveTo>
                  <a:lnTo>
                    <a:pt x="312166" y="723226"/>
                  </a:lnTo>
                  <a:lnTo>
                    <a:pt x="307263" y="716648"/>
                  </a:lnTo>
                  <a:lnTo>
                    <a:pt x="304088" y="714717"/>
                  </a:lnTo>
                  <a:lnTo>
                    <a:pt x="296214" y="713562"/>
                  </a:lnTo>
                  <a:lnTo>
                    <a:pt x="292595" y="714502"/>
                  </a:lnTo>
                  <a:lnTo>
                    <a:pt x="286080" y="719416"/>
                  </a:lnTo>
                  <a:lnTo>
                    <a:pt x="284175" y="722591"/>
                  </a:lnTo>
                  <a:lnTo>
                    <a:pt x="283032" y="730402"/>
                  </a:lnTo>
                  <a:lnTo>
                    <a:pt x="283972" y="733958"/>
                  </a:lnTo>
                  <a:lnTo>
                    <a:pt x="288899" y="740397"/>
                  </a:lnTo>
                  <a:lnTo>
                    <a:pt x="292087" y="742289"/>
                  </a:lnTo>
                  <a:lnTo>
                    <a:pt x="299808" y="743419"/>
                  </a:lnTo>
                  <a:lnTo>
                    <a:pt x="303390" y="742530"/>
                  </a:lnTo>
                  <a:lnTo>
                    <a:pt x="310007" y="737857"/>
                  </a:lnTo>
                  <a:lnTo>
                    <a:pt x="311950" y="734707"/>
                  </a:lnTo>
                  <a:lnTo>
                    <a:pt x="313105" y="726833"/>
                  </a:lnTo>
                  <a:close/>
                </a:path>
                <a:path w="786129" h="1059814">
                  <a:moveTo>
                    <a:pt x="334251" y="1007160"/>
                  </a:moveTo>
                  <a:lnTo>
                    <a:pt x="333324" y="1003566"/>
                  </a:lnTo>
                  <a:lnTo>
                    <a:pt x="328498" y="996988"/>
                  </a:lnTo>
                  <a:lnTo>
                    <a:pt x="325310" y="995057"/>
                  </a:lnTo>
                  <a:lnTo>
                    <a:pt x="317347" y="993889"/>
                  </a:lnTo>
                  <a:lnTo>
                    <a:pt x="313740" y="994829"/>
                  </a:lnTo>
                  <a:lnTo>
                    <a:pt x="307225" y="999744"/>
                  </a:lnTo>
                  <a:lnTo>
                    <a:pt x="305320" y="1002919"/>
                  </a:lnTo>
                  <a:lnTo>
                    <a:pt x="304177" y="1010729"/>
                  </a:lnTo>
                  <a:lnTo>
                    <a:pt x="305117" y="1014285"/>
                  </a:lnTo>
                  <a:lnTo>
                    <a:pt x="310045" y="1020724"/>
                  </a:lnTo>
                  <a:lnTo>
                    <a:pt x="313220" y="1022616"/>
                  </a:lnTo>
                  <a:lnTo>
                    <a:pt x="321030" y="1023759"/>
                  </a:lnTo>
                  <a:lnTo>
                    <a:pt x="324624" y="1022858"/>
                  </a:lnTo>
                  <a:lnTo>
                    <a:pt x="331177" y="1018095"/>
                  </a:lnTo>
                  <a:lnTo>
                    <a:pt x="333108" y="1014958"/>
                  </a:lnTo>
                  <a:lnTo>
                    <a:pt x="334251" y="1007160"/>
                  </a:lnTo>
                  <a:close/>
                </a:path>
                <a:path w="786129" h="1059814">
                  <a:moveTo>
                    <a:pt x="335140" y="77431"/>
                  </a:moveTo>
                  <a:lnTo>
                    <a:pt x="328841" y="72148"/>
                  </a:lnTo>
                  <a:lnTo>
                    <a:pt x="322351" y="69011"/>
                  </a:lnTo>
                  <a:lnTo>
                    <a:pt x="311010" y="67360"/>
                  </a:lnTo>
                  <a:lnTo>
                    <a:pt x="306565" y="68059"/>
                  </a:lnTo>
                  <a:lnTo>
                    <a:pt x="298056" y="72224"/>
                  </a:lnTo>
                  <a:lnTo>
                    <a:pt x="293039" y="77101"/>
                  </a:lnTo>
                  <a:lnTo>
                    <a:pt x="287248" y="84747"/>
                  </a:lnTo>
                  <a:lnTo>
                    <a:pt x="289852" y="66967"/>
                  </a:lnTo>
                  <a:lnTo>
                    <a:pt x="271970" y="64350"/>
                  </a:lnTo>
                  <a:lnTo>
                    <a:pt x="254800" y="181648"/>
                  </a:lnTo>
                  <a:lnTo>
                    <a:pt x="274688" y="184556"/>
                  </a:lnTo>
                  <a:lnTo>
                    <a:pt x="284899" y="114744"/>
                  </a:lnTo>
                  <a:lnTo>
                    <a:pt x="287134" y="107175"/>
                  </a:lnTo>
                  <a:lnTo>
                    <a:pt x="307301" y="87795"/>
                  </a:lnTo>
                  <a:lnTo>
                    <a:pt x="316509" y="89141"/>
                  </a:lnTo>
                  <a:lnTo>
                    <a:pt x="321157" y="91287"/>
                  </a:lnTo>
                  <a:lnTo>
                    <a:pt x="325589" y="94869"/>
                  </a:lnTo>
                  <a:lnTo>
                    <a:pt x="329463" y="87795"/>
                  </a:lnTo>
                  <a:lnTo>
                    <a:pt x="331127" y="84747"/>
                  </a:lnTo>
                  <a:lnTo>
                    <a:pt x="335140" y="77431"/>
                  </a:lnTo>
                  <a:close/>
                </a:path>
                <a:path w="786129" h="1059814">
                  <a:moveTo>
                    <a:pt x="352818" y="455396"/>
                  </a:moveTo>
                  <a:lnTo>
                    <a:pt x="351878" y="451789"/>
                  </a:lnTo>
                  <a:lnTo>
                    <a:pt x="346976" y="445211"/>
                  </a:lnTo>
                  <a:lnTo>
                    <a:pt x="343801" y="443280"/>
                  </a:lnTo>
                  <a:lnTo>
                    <a:pt x="335927" y="442125"/>
                  </a:lnTo>
                  <a:lnTo>
                    <a:pt x="332308" y="443064"/>
                  </a:lnTo>
                  <a:lnTo>
                    <a:pt x="325793" y="447979"/>
                  </a:lnTo>
                  <a:lnTo>
                    <a:pt x="323888" y="451154"/>
                  </a:lnTo>
                  <a:lnTo>
                    <a:pt x="322745" y="458965"/>
                  </a:lnTo>
                  <a:lnTo>
                    <a:pt x="323684" y="462521"/>
                  </a:lnTo>
                  <a:lnTo>
                    <a:pt x="328612" y="468960"/>
                  </a:lnTo>
                  <a:lnTo>
                    <a:pt x="331800" y="470852"/>
                  </a:lnTo>
                  <a:lnTo>
                    <a:pt x="339521" y="471982"/>
                  </a:lnTo>
                  <a:lnTo>
                    <a:pt x="343103" y="471093"/>
                  </a:lnTo>
                  <a:lnTo>
                    <a:pt x="349719" y="466420"/>
                  </a:lnTo>
                  <a:lnTo>
                    <a:pt x="351663" y="463270"/>
                  </a:lnTo>
                  <a:lnTo>
                    <a:pt x="352818" y="455396"/>
                  </a:lnTo>
                  <a:close/>
                </a:path>
                <a:path w="786129" h="1059814">
                  <a:moveTo>
                    <a:pt x="373964" y="735736"/>
                  </a:moveTo>
                  <a:lnTo>
                    <a:pt x="373037" y="732142"/>
                  </a:lnTo>
                  <a:lnTo>
                    <a:pt x="368211" y="725563"/>
                  </a:lnTo>
                  <a:lnTo>
                    <a:pt x="365023" y="723633"/>
                  </a:lnTo>
                  <a:lnTo>
                    <a:pt x="357060" y="722464"/>
                  </a:lnTo>
                  <a:lnTo>
                    <a:pt x="353453" y="723404"/>
                  </a:lnTo>
                  <a:lnTo>
                    <a:pt x="346938" y="728319"/>
                  </a:lnTo>
                  <a:lnTo>
                    <a:pt x="345033" y="731494"/>
                  </a:lnTo>
                  <a:lnTo>
                    <a:pt x="343890" y="739305"/>
                  </a:lnTo>
                  <a:lnTo>
                    <a:pt x="344830" y="742861"/>
                  </a:lnTo>
                  <a:lnTo>
                    <a:pt x="349758" y="749300"/>
                  </a:lnTo>
                  <a:lnTo>
                    <a:pt x="352933" y="751192"/>
                  </a:lnTo>
                  <a:lnTo>
                    <a:pt x="360743" y="752335"/>
                  </a:lnTo>
                  <a:lnTo>
                    <a:pt x="364337" y="751433"/>
                  </a:lnTo>
                  <a:lnTo>
                    <a:pt x="370890" y="746671"/>
                  </a:lnTo>
                  <a:lnTo>
                    <a:pt x="372821" y="743534"/>
                  </a:lnTo>
                  <a:lnTo>
                    <a:pt x="373964" y="735736"/>
                  </a:lnTo>
                  <a:close/>
                </a:path>
                <a:path w="786129" h="1059814">
                  <a:moveTo>
                    <a:pt x="394995" y="1016038"/>
                  </a:moveTo>
                  <a:lnTo>
                    <a:pt x="394068" y="1012444"/>
                  </a:lnTo>
                  <a:lnTo>
                    <a:pt x="389153" y="1005865"/>
                  </a:lnTo>
                  <a:lnTo>
                    <a:pt x="385978" y="1003935"/>
                  </a:lnTo>
                  <a:lnTo>
                    <a:pt x="378104" y="1002779"/>
                  </a:lnTo>
                  <a:lnTo>
                    <a:pt x="374484" y="1003719"/>
                  </a:lnTo>
                  <a:lnTo>
                    <a:pt x="367982" y="1008634"/>
                  </a:lnTo>
                  <a:lnTo>
                    <a:pt x="366064" y="1011809"/>
                  </a:lnTo>
                  <a:lnTo>
                    <a:pt x="364921" y="1019619"/>
                  </a:lnTo>
                  <a:lnTo>
                    <a:pt x="365874" y="1023175"/>
                  </a:lnTo>
                  <a:lnTo>
                    <a:pt x="370789" y="1029614"/>
                  </a:lnTo>
                  <a:lnTo>
                    <a:pt x="373976" y="1031506"/>
                  </a:lnTo>
                  <a:lnTo>
                    <a:pt x="381711" y="1032637"/>
                  </a:lnTo>
                  <a:lnTo>
                    <a:pt x="385279" y="1031748"/>
                  </a:lnTo>
                  <a:lnTo>
                    <a:pt x="391896" y="1027074"/>
                  </a:lnTo>
                  <a:lnTo>
                    <a:pt x="393852" y="1023924"/>
                  </a:lnTo>
                  <a:lnTo>
                    <a:pt x="394995" y="1016038"/>
                  </a:lnTo>
                  <a:close/>
                </a:path>
                <a:path w="786129" h="1059814">
                  <a:moveTo>
                    <a:pt x="413677" y="464299"/>
                  </a:moveTo>
                  <a:lnTo>
                    <a:pt x="412750" y="460705"/>
                  </a:lnTo>
                  <a:lnTo>
                    <a:pt x="407924" y="454126"/>
                  </a:lnTo>
                  <a:lnTo>
                    <a:pt x="404736" y="452196"/>
                  </a:lnTo>
                  <a:lnTo>
                    <a:pt x="396773" y="451027"/>
                  </a:lnTo>
                  <a:lnTo>
                    <a:pt x="393166" y="451967"/>
                  </a:lnTo>
                  <a:lnTo>
                    <a:pt x="386651" y="456882"/>
                  </a:lnTo>
                  <a:lnTo>
                    <a:pt x="384746" y="460057"/>
                  </a:lnTo>
                  <a:lnTo>
                    <a:pt x="383603" y="467868"/>
                  </a:lnTo>
                  <a:lnTo>
                    <a:pt x="384543" y="471424"/>
                  </a:lnTo>
                  <a:lnTo>
                    <a:pt x="389470" y="477862"/>
                  </a:lnTo>
                  <a:lnTo>
                    <a:pt x="392645" y="479755"/>
                  </a:lnTo>
                  <a:lnTo>
                    <a:pt x="400456" y="480898"/>
                  </a:lnTo>
                  <a:lnTo>
                    <a:pt x="404050" y="479996"/>
                  </a:lnTo>
                  <a:lnTo>
                    <a:pt x="410603" y="475234"/>
                  </a:lnTo>
                  <a:lnTo>
                    <a:pt x="412534" y="472097"/>
                  </a:lnTo>
                  <a:lnTo>
                    <a:pt x="413677" y="464299"/>
                  </a:lnTo>
                  <a:close/>
                </a:path>
                <a:path w="786129" h="1059814">
                  <a:moveTo>
                    <a:pt x="419950" y="49606"/>
                  </a:moveTo>
                  <a:lnTo>
                    <a:pt x="418693" y="44551"/>
                  </a:lnTo>
                  <a:lnTo>
                    <a:pt x="415124" y="39712"/>
                  </a:lnTo>
                  <a:lnTo>
                    <a:pt x="412038" y="35521"/>
                  </a:lnTo>
                  <a:lnTo>
                    <a:pt x="411683" y="35318"/>
                  </a:lnTo>
                  <a:lnTo>
                    <a:pt x="411683" y="50609"/>
                  </a:lnTo>
                  <a:lnTo>
                    <a:pt x="410705" y="57238"/>
                  </a:lnTo>
                  <a:lnTo>
                    <a:pt x="409130" y="59905"/>
                  </a:lnTo>
                  <a:lnTo>
                    <a:pt x="403809" y="63931"/>
                  </a:lnTo>
                  <a:lnTo>
                    <a:pt x="400888" y="64706"/>
                  </a:lnTo>
                  <a:lnTo>
                    <a:pt x="394563" y="63779"/>
                  </a:lnTo>
                  <a:lnTo>
                    <a:pt x="391985" y="62204"/>
                  </a:lnTo>
                  <a:lnTo>
                    <a:pt x="388035" y="56819"/>
                  </a:lnTo>
                  <a:lnTo>
                    <a:pt x="387299" y="53733"/>
                  </a:lnTo>
                  <a:lnTo>
                    <a:pt x="388289" y="47040"/>
                  </a:lnTo>
                  <a:lnTo>
                    <a:pt x="389851" y="44424"/>
                  </a:lnTo>
                  <a:lnTo>
                    <a:pt x="395173" y="40462"/>
                  </a:lnTo>
                  <a:lnTo>
                    <a:pt x="398081" y="39712"/>
                  </a:lnTo>
                  <a:lnTo>
                    <a:pt x="404482" y="40640"/>
                  </a:lnTo>
                  <a:lnTo>
                    <a:pt x="407073" y="42227"/>
                  </a:lnTo>
                  <a:lnTo>
                    <a:pt x="410946" y="47612"/>
                  </a:lnTo>
                  <a:lnTo>
                    <a:pt x="411683" y="50609"/>
                  </a:lnTo>
                  <a:lnTo>
                    <a:pt x="411683" y="35318"/>
                  </a:lnTo>
                  <a:lnTo>
                    <a:pt x="407657" y="32867"/>
                  </a:lnTo>
                  <a:lnTo>
                    <a:pt x="396824" y="31292"/>
                  </a:lnTo>
                  <a:lnTo>
                    <a:pt x="391883" y="32562"/>
                  </a:lnTo>
                  <a:lnTo>
                    <a:pt x="382866" y="39217"/>
                  </a:lnTo>
                  <a:lnTo>
                    <a:pt x="380225" y="43561"/>
                  </a:lnTo>
                  <a:lnTo>
                    <a:pt x="378574" y="54825"/>
                  </a:lnTo>
                  <a:lnTo>
                    <a:pt x="379806" y="60032"/>
                  </a:lnTo>
                  <a:lnTo>
                    <a:pt x="386461" y="69049"/>
                  </a:lnTo>
                  <a:lnTo>
                    <a:pt x="390880" y="71704"/>
                  </a:lnTo>
                  <a:lnTo>
                    <a:pt x="401777" y="73304"/>
                  </a:lnTo>
                  <a:lnTo>
                    <a:pt x="406704" y="72034"/>
                  </a:lnTo>
                  <a:lnTo>
                    <a:pt x="415645" y="65366"/>
                  </a:lnTo>
                  <a:lnTo>
                    <a:pt x="416026" y="64706"/>
                  </a:lnTo>
                  <a:lnTo>
                    <a:pt x="418299" y="60871"/>
                  </a:lnTo>
                  <a:lnTo>
                    <a:pt x="419950" y="49606"/>
                  </a:lnTo>
                  <a:close/>
                </a:path>
                <a:path w="786129" h="1059814">
                  <a:moveTo>
                    <a:pt x="435394" y="743813"/>
                  </a:moveTo>
                  <a:lnTo>
                    <a:pt x="434428" y="740041"/>
                  </a:lnTo>
                  <a:lnTo>
                    <a:pt x="429336" y="733209"/>
                  </a:lnTo>
                  <a:lnTo>
                    <a:pt x="425996" y="731202"/>
                  </a:lnTo>
                  <a:lnTo>
                    <a:pt x="417753" y="729996"/>
                  </a:lnTo>
                  <a:lnTo>
                    <a:pt x="413981" y="730961"/>
                  </a:lnTo>
                  <a:lnTo>
                    <a:pt x="407149" y="736053"/>
                  </a:lnTo>
                  <a:lnTo>
                    <a:pt x="405130" y="739394"/>
                  </a:lnTo>
                  <a:lnTo>
                    <a:pt x="403923" y="747636"/>
                  </a:lnTo>
                  <a:lnTo>
                    <a:pt x="404901" y="751370"/>
                  </a:lnTo>
                  <a:lnTo>
                    <a:pt x="410019" y="758063"/>
                  </a:lnTo>
                  <a:lnTo>
                    <a:pt x="413359" y="760031"/>
                  </a:lnTo>
                  <a:lnTo>
                    <a:pt x="421601" y="761238"/>
                  </a:lnTo>
                  <a:lnTo>
                    <a:pt x="425373" y="760310"/>
                  </a:lnTo>
                  <a:lnTo>
                    <a:pt x="432181" y="755357"/>
                  </a:lnTo>
                  <a:lnTo>
                    <a:pt x="434187" y="752068"/>
                  </a:lnTo>
                  <a:lnTo>
                    <a:pt x="435394" y="743813"/>
                  </a:lnTo>
                  <a:close/>
                </a:path>
                <a:path w="786129" h="1059814">
                  <a:moveTo>
                    <a:pt x="438327" y="115951"/>
                  </a:moveTo>
                  <a:lnTo>
                    <a:pt x="438162" y="112471"/>
                  </a:lnTo>
                  <a:lnTo>
                    <a:pt x="437781" y="106845"/>
                  </a:lnTo>
                  <a:lnTo>
                    <a:pt x="436384" y="102031"/>
                  </a:lnTo>
                  <a:lnTo>
                    <a:pt x="431927" y="94691"/>
                  </a:lnTo>
                  <a:lnTo>
                    <a:pt x="431533" y="94030"/>
                  </a:lnTo>
                  <a:lnTo>
                    <a:pt x="390182" y="79197"/>
                  </a:lnTo>
                  <a:lnTo>
                    <a:pt x="383184" y="78968"/>
                  </a:lnTo>
                  <a:lnTo>
                    <a:pt x="376567" y="79324"/>
                  </a:lnTo>
                  <a:lnTo>
                    <a:pt x="342353" y="100330"/>
                  </a:lnTo>
                  <a:lnTo>
                    <a:pt x="339369" y="108394"/>
                  </a:lnTo>
                  <a:lnTo>
                    <a:pt x="358419" y="113893"/>
                  </a:lnTo>
                  <a:lnTo>
                    <a:pt x="361772" y="105879"/>
                  </a:lnTo>
                  <a:lnTo>
                    <a:pt x="365925" y="100558"/>
                  </a:lnTo>
                  <a:lnTo>
                    <a:pt x="375793" y="95313"/>
                  </a:lnTo>
                  <a:lnTo>
                    <a:pt x="382930" y="94691"/>
                  </a:lnTo>
                  <a:lnTo>
                    <a:pt x="402297" y="97523"/>
                  </a:lnTo>
                  <a:lnTo>
                    <a:pt x="409511" y="100863"/>
                  </a:lnTo>
                  <a:lnTo>
                    <a:pt x="417207" y="109969"/>
                  </a:lnTo>
                  <a:lnTo>
                    <a:pt x="418249" y="115951"/>
                  </a:lnTo>
                  <a:lnTo>
                    <a:pt x="417068" y="124040"/>
                  </a:lnTo>
                  <a:lnTo>
                    <a:pt x="416674" y="126504"/>
                  </a:lnTo>
                  <a:lnTo>
                    <a:pt x="416191" y="129222"/>
                  </a:lnTo>
                  <a:lnTo>
                    <a:pt x="413918" y="129552"/>
                  </a:lnTo>
                  <a:lnTo>
                    <a:pt x="413918" y="144792"/>
                  </a:lnTo>
                  <a:lnTo>
                    <a:pt x="398043" y="180848"/>
                  </a:lnTo>
                  <a:lnTo>
                    <a:pt x="378079" y="186474"/>
                  </a:lnTo>
                  <a:lnTo>
                    <a:pt x="362686" y="184226"/>
                  </a:lnTo>
                  <a:lnTo>
                    <a:pt x="357073" y="181597"/>
                  </a:lnTo>
                  <a:lnTo>
                    <a:pt x="350075" y="173355"/>
                  </a:lnTo>
                  <a:lnTo>
                    <a:pt x="348716" y="168643"/>
                  </a:lnTo>
                  <a:lnTo>
                    <a:pt x="349999" y="159880"/>
                  </a:lnTo>
                  <a:lnTo>
                    <a:pt x="380352" y="147548"/>
                  </a:lnTo>
                  <a:lnTo>
                    <a:pt x="381266" y="147535"/>
                  </a:lnTo>
                  <a:lnTo>
                    <a:pt x="390728" y="147396"/>
                  </a:lnTo>
                  <a:lnTo>
                    <a:pt x="399783" y="146900"/>
                  </a:lnTo>
                  <a:lnTo>
                    <a:pt x="407517" y="146024"/>
                  </a:lnTo>
                  <a:lnTo>
                    <a:pt x="413918" y="144792"/>
                  </a:lnTo>
                  <a:lnTo>
                    <a:pt x="413918" y="129552"/>
                  </a:lnTo>
                  <a:lnTo>
                    <a:pt x="409422" y="130187"/>
                  </a:lnTo>
                  <a:lnTo>
                    <a:pt x="401104" y="130784"/>
                  </a:lnTo>
                  <a:lnTo>
                    <a:pt x="391198" y="131025"/>
                  </a:lnTo>
                  <a:lnTo>
                    <a:pt x="379742" y="130886"/>
                  </a:lnTo>
                  <a:lnTo>
                    <a:pt x="371716" y="130683"/>
                  </a:lnTo>
                  <a:lnTo>
                    <a:pt x="365683" y="130822"/>
                  </a:lnTo>
                  <a:lnTo>
                    <a:pt x="331127" y="149999"/>
                  </a:lnTo>
                  <a:lnTo>
                    <a:pt x="327850" y="167322"/>
                  </a:lnTo>
                  <a:lnTo>
                    <a:pt x="327939" y="168643"/>
                  </a:lnTo>
                  <a:lnTo>
                    <a:pt x="354368" y="198310"/>
                  </a:lnTo>
                  <a:lnTo>
                    <a:pt x="371195" y="201383"/>
                  </a:lnTo>
                  <a:lnTo>
                    <a:pt x="378688" y="201155"/>
                  </a:lnTo>
                  <a:lnTo>
                    <a:pt x="393065" y="197993"/>
                  </a:lnTo>
                  <a:lnTo>
                    <a:pt x="400799" y="194614"/>
                  </a:lnTo>
                  <a:lnTo>
                    <a:pt x="409079" y="189433"/>
                  </a:lnTo>
                  <a:lnTo>
                    <a:pt x="408990" y="191414"/>
                  </a:lnTo>
                  <a:lnTo>
                    <a:pt x="408901" y="195364"/>
                  </a:lnTo>
                  <a:lnTo>
                    <a:pt x="409473" y="200063"/>
                  </a:lnTo>
                  <a:lnTo>
                    <a:pt x="410933" y="204482"/>
                  </a:lnTo>
                  <a:lnTo>
                    <a:pt x="431698" y="207518"/>
                  </a:lnTo>
                  <a:lnTo>
                    <a:pt x="429856" y="202666"/>
                  </a:lnTo>
                  <a:lnTo>
                    <a:pt x="428866" y="197726"/>
                  </a:lnTo>
                  <a:lnTo>
                    <a:pt x="428840" y="189433"/>
                  </a:lnTo>
                  <a:lnTo>
                    <a:pt x="428904" y="187667"/>
                  </a:lnTo>
                  <a:lnTo>
                    <a:pt x="429018" y="186474"/>
                  </a:lnTo>
                  <a:lnTo>
                    <a:pt x="429602" y="180124"/>
                  </a:lnTo>
                  <a:lnTo>
                    <a:pt x="436460" y="131025"/>
                  </a:lnTo>
                  <a:lnTo>
                    <a:pt x="437769" y="122110"/>
                  </a:lnTo>
                  <a:lnTo>
                    <a:pt x="438327" y="115951"/>
                  </a:lnTo>
                  <a:close/>
                </a:path>
                <a:path w="786129" h="1059814">
                  <a:moveTo>
                    <a:pt x="455853" y="1024953"/>
                  </a:moveTo>
                  <a:lnTo>
                    <a:pt x="454914" y="1021346"/>
                  </a:lnTo>
                  <a:lnTo>
                    <a:pt x="450011" y="1014768"/>
                  </a:lnTo>
                  <a:lnTo>
                    <a:pt x="446836" y="1012837"/>
                  </a:lnTo>
                  <a:lnTo>
                    <a:pt x="438962" y="1011682"/>
                  </a:lnTo>
                  <a:lnTo>
                    <a:pt x="435343" y="1012621"/>
                  </a:lnTo>
                  <a:lnTo>
                    <a:pt x="428828" y="1017536"/>
                  </a:lnTo>
                  <a:lnTo>
                    <a:pt x="426923" y="1020711"/>
                  </a:lnTo>
                  <a:lnTo>
                    <a:pt x="425780" y="1028522"/>
                  </a:lnTo>
                  <a:lnTo>
                    <a:pt x="426720" y="1032078"/>
                  </a:lnTo>
                  <a:lnTo>
                    <a:pt x="431647" y="1038517"/>
                  </a:lnTo>
                  <a:lnTo>
                    <a:pt x="434835" y="1040409"/>
                  </a:lnTo>
                  <a:lnTo>
                    <a:pt x="442556" y="1041539"/>
                  </a:lnTo>
                  <a:lnTo>
                    <a:pt x="446138" y="1040650"/>
                  </a:lnTo>
                  <a:lnTo>
                    <a:pt x="452755" y="1035977"/>
                  </a:lnTo>
                  <a:lnTo>
                    <a:pt x="454710" y="1032827"/>
                  </a:lnTo>
                  <a:lnTo>
                    <a:pt x="455853" y="1024953"/>
                  </a:lnTo>
                  <a:close/>
                </a:path>
                <a:path w="786129" h="1059814">
                  <a:moveTo>
                    <a:pt x="475107" y="472376"/>
                  </a:moveTo>
                  <a:lnTo>
                    <a:pt x="474141" y="468604"/>
                  </a:lnTo>
                  <a:lnTo>
                    <a:pt x="469049" y="461772"/>
                  </a:lnTo>
                  <a:lnTo>
                    <a:pt x="465709" y="459765"/>
                  </a:lnTo>
                  <a:lnTo>
                    <a:pt x="457466" y="458558"/>
                  </a:lnTo>
                  <a:lnTo>
                    <a:pt x="453694" y="459524"/>
                  </a:lnTo>
                  <a:lnTo>
                    <a:pt x="446862" y="464616"/>
                  </a:lnTo>
                  <a:lnTo>
                    <a:pt x="444842" y="467956"/>
                  </a:lnTo>
                  <a:lnTo>
                    <a:pt x="443636" y="476199"/>
                  </a:lnTo>
                  <a:lnTo>
                    <a:pt x="444614" y="479933"/>
                  </a:lnTo>
                  <a:lnTo>
                    <a:pt x="449732" y="486625"/>
                  </a:lnTo>
                  <a:lnTo>
                    <a:pt x="453072" y="488594"/>
                  </a:lnTo>
                  <a:lnTo>
                    <a:pt x="461314" y="489800"/>
                  </a:lnTo>
                  <a:lnTo>
                    <a:pt x="465086" y="488873"/>
                  </a:lnTo>
                  <a:lnTo>
                    <a:pt x="471893" y="483920"/>
                  </a:lnTo>
                  <a:lnTo>
                    <a:pt x="473900" y="480631"/>
                  </a:lnTo>
                  <a:lnTo>
                    <a:pt x="475107" y="472376"/>
                  </a:lnTo>
                  <a:close/>
                </a:path>
                <a:path w="786129" h="1059814">
                  <a:moveTo>
                    <a:pt x="495719" y="752640"/>
                  </a:moveTo>
                  <a:lnTo>
                    <a:pt x="494741" y="748868"/>
                  </a:lnTo>
                  <a:lnTo>
                    <a:pt x="489648" y="742035"/>
                  </a:lnTo>
                  <a:lnTo>
                    <a:pt x="486321" y="740029"/>
                  </a:lnTo>
                  <a:lnTo>
                    <a:pt x="478066" y="738822"/>
                  </a:lnTo>
                  <a:lnTo>
                    <a:pt x="474294" y="739787"/>
                  </a:lnTo>
                  <a:lnTo>
                    <a:pt x="467461" y="744880"/>
                  </a:lnTo>
                  <a:lnTo>
                    <a:pt x="465455" y="748220"/>
                  </a:lnTo>
                  <a:lnTo>
                    <a:pt x="464248" y="756462"/>
                  </a:lnTo>
                  <a:lnTo>
                    <a:pt x="465226" y="760196"/>
                  </a:lnTo>
                  <a:lnTo>
                    <a:pt x="470331" y="766889"/>
                  </a:lnTo>
                  <a:lnTo>
                    <a:pt x="473671" y="768858"/>
                  </a:lnTo>
                  <a:lnTo>
                    <a:pt x="481926" y="770064"/>
                  </a:lnTo>
                  <a:lnTo>
                    <a:pt x="485686" y="769124"/>
                  </a:lnTo>
                  <a:lnTo>
                    <a:pt x="492506" y="764184"/>
                  </a:lnTo>
                  <a:lnTo>
                    <a:pt x="494512" y="760882"/>
                  </a:lnTo>
                  <a:lnTo>
                    <a:pt x="495719" y="752640"/>
                  </a:lnTo>
                  <a:close/>
                </a:path>
                <a:path w="786129" h="1059814">
                  <a:moveTo>
                    <a:pt x="516712" y="1033856"/>
                  </a:moveTo>
                  <a:lnTo>
                    <a:pt x="515785" y="1030262"/>
                  </a:lnTo>
                  <a:lnTo>
                    <a:pt x="510959" y="1023683"/>
                  </a:lnTo>
                  <a:lnTo>
                    <a:pt x="507771" y="1021753"/>
                  </a:lnTo>
                  <a:lnTo>
                    <a:pt x="499808" y="1020584"/>
                  </a:lnTo>
                  <a:lnTo>
                    <a:pt x="496201" y="1021524"/>
                  </a:lnTo>
                  <a:lnTo>
                    <a:pt x="489686" y="1026439"/>
                  </a:lnTo>
                  <a:lnTo>
                    <a:pt x="487781" y="1029614"/>
                  </a:lnTo>
                  <a:lnTo>
                    <a:pt x="486638" y="1037424"/>
                  </a:lnTo>
                  <a:lnTo>
                    <a:pt x="487578" y="1040980"/>
                  </a:lnTo>
                  <a:lnTo>
                    <a:pt x="492506" y="1047419"/>
                  </a:lnTo>
                  <a:lnTo>
                    <a:pt x="495681" y="1049312"/>
                  </a:lnTo>
                  <a:lnTo>
                    <a:pt x="503491" y="1050455"/>
                  </a:lnTo>
                  <a:lnTo>
                    <a:pt x="507085" y="1049553"/>
                  </a:lnTo>
                  <a:lnTo>
                    <a:pt x="513638" y="1044790"/>
                  </a:lnTo>
                  <a:lnTo>
                    <a:pt x="515569" y="1041654"/>
                  </a:lnTo>
                  <a:lnTo>
                    <a:pt x="516712" y="1033856"/>
                  </a:lnTo>
                  <a:close/>
                </a:path>
                <a:path w="786129" h="1059814">
                  <a:moveTo>
                    <a:pt x="535432" y="481203"/>
                  </a:moveTo>
                  <a:lnTo>
                    <a:pt x="534454" y="477431"/>
                  </a:lnTo>
                  <a:lnTo>
                    <a:pt x="529361" y="470598"/>
                  </a:lnTo>
                  <a:lnTo>
                    <a:pt x="526034" y="468591"/>
                  </a:lnTo>
                  <a:lnTo>
                    <a:pt x="517779" y="467385"/>
                  </a:lnTo>
                  <a:lnTo>
                    <a:pt x="514007" y="468350"/>
                  </a:lnTo>
                  <a:lnTo>
                    <a:pt x="507174" y="473443"/>
                  </a:lnTo>
                  <a:lnTo>
                    <a:pt x="505167" y="476783"/>
                  </a:lnTo>
                  <a:lnTo>
                    <a:pt x="503961" y="485025"/>
                  </a:lnTo>
                  <a:lnTo>
                    <a:pt x="504939" y="488759"/>
                  </a:lnTo>
                  <a:lnTo>
                    <a:pt x="510044" y="495452"/>
                  </a:lnTo>
                  <a:lnTo>
                    <a:pt x="513384" y="497420"/>
                  </a:lnTo>
                  <a:lnTo>
                    <a:pt x="521639" y="498627"/>
                  </a:lnTo>
                  <a:lnTo>
                    <a:pt x="525399" y="497687"/>
                  </a:lnTo>
                  <a:lnTo>
                    <a:pt x="532218" y="492747"/>
                  </a:lnTo>
                  <a:lnTo>
                    <a:pt x="534225" y="489445"/>
                  </a:lnTo>
                  <a:lnTo>
                    <a:pt x="535432" y="481203"/>
                  </a:lnTo>
                  <a:close/>
                </a:path>
                <a:path w="786129" h="1059814">
                  <a:moveTo>
                    <a:pt x="568502" y="107734"/>
                  </a:moveTo>
                  <a:lnTo>
                    <a:pt x="550164" y="105054"/>
                  </a:lnTo>
                  <a:lnTo>
                    <a:pt x="548093" y="119189"/>
                  </a:lnTo>
                  <a:lnTo>
                    <a:pt x="544156" y="113792"/>
                  </a:lnTo>
                  <a:lnTo>
                    <a:pt x="542442" y="111429"/>
                  </a:lnTo>
                  <a:lnTo>
                    <a:pt x="542442" y="152146"/>
                  </a:lnTo>
                  <a:lnTo>
                    <a:pt x="541578" y="162229"/>
                  </a:lnTo>
                  <a:lnTo>
                    <a:pt x="521855" y="197840"/>
                  </a:lnTo>
                  <a:lnTo>
                    <a:pt x="509612" y="201434"/>
                  </a:lnTo>
                  <a:lnTo>
                    <a:pt x="502945" y="201142"/>
                  </a:lnTo>
                  <a:lnTo>
                    <a:pt x="476643" y="172440"/>
                  </a:lnTo>
                  <a:lnTo>
                    <a:pt x="476275" y="162991"/>
                  </a:lnTo>
                  <a:lnTo>
                    <a:pt x="477291" y="152031"/>
                  </a:lnTo>
                  <a:lnTo>
                    <a:pt x="496811" y="117525"/>
                  </a:lnTo>
                  <a:lnTo>
                    <a:pt x="508850" y="113792"/>
                  </a:lnTo>
                  <a:lnTo>
                    <a:pt x="515340" y="114058"/>
                  </a:lnTo>
                  <a:lnTo>
                    <a:pt x="541947" y="142989"/>
                  </a:lnTo>
                  <a:lnTo>
                    <a:pt x="542442" y="152146"/>
                  </a:lnTo>
                  <a:lnTo>
                    <a:pt x="542442" y="111429"/>
                  </a:lnTo>
                  <a:lnTo>
                    <a:pt x="508698" y="96774"/>
                  </a:lnTo>
                  <a:lnTo>
                    <a:pt x="501459" y="97193"/>
                  </a:lnTo>
                  <a:lnTo>
                    <a:pt x="467245" y="120497"/>
                  </a:lnTo>
                  <a:lnTo>
                    <a:pt x="455752" y="162229"/>
                  </a:lnTo>
                  <a:lnTo>
                    <a:pt x="455777" y="162991"/>
                  </a:lnTo>
                  <a:lnTo>
                    <a:pt x="469950" y="203085"/>
                  </a:lnTo>
                  <a:lnTo>
                    <a:pt x="508114" y="217716"/>
                  </a:lnTo>
                  <a:lnTo>
                    <a:pt x="517055" y="216090"/>
                  </a:lnTo>
                  <a:lnTo>
                    <a:pt x="525475" y="212420"/>
                  </a:lnTo>
                  <a:lnTo>
                    <a:pt x="533374" y="206717"/>
                  </a:lnTo>
                  <a:lnTo>
                    <a:pt x="532015" y="215595"/>
                  </a:lnTo>
                  <a:lnTo>
                    <a:pt x="510235" y="248945"/>
                  </a:lnTo>
                  <a:lnTo>
                    <a:pt x="502856" y="249745"/>
                  </a:lnTo>
                  <a:lnTo>
                    <a:pt x="485114" y="247154"/>
                  </a:lnTo>
                  <a:lnTo>
                    <a:pt x="478650" y="244322"/>
                  </a:lnTo>
                  <a:lnTo>
                    <a:pt x="474256" y="239915"/>
                  </a:lnTo>
                  <a:lnTo>
                    <a:pt x="470966" y="236651"/>
                  </a:lnTo>
                  <a:lnTo>
                    <a:pt x="469468" y="232321"/>
                  </a:lnTo>
                  <a:lnTo>
                    <a:pt x="469417" y="225907"/>
                  </a:lnTo>
                  <a:lnTo>
                    <a:pt x="450519" y="220205"/>
                  </a:lnTo>
                  <a:lnTo>
                    <a:pt x="465188" y="255612"/>
                  </a:lnTo>
                  <a:lnTo>
                    <a:pt x="499897" y="265696"/>
                  </a:lnTo>
                  <a:lnTo>
                    <a:pt x="507873" y="265595"/>
                  </a:lnTo>
                  <a:lnTo>
                    <a:pt x="542404" y="247129"/>
                  </a:lnTo>
                  <a:lnTo>
                    <a:pt x="553669" y="209118"/>
                  </a:lnTo>
                  <a:lnTo>
                    <a:pt x="554012" y="206717"/>
                  </a:lnTo>
                  <a:lnTo>
                    <a:pt x="554786" y="201434"/>
                  </a:lnTo>
                  <a:lnTo>
                    <a:pt x="566826" y="119189"/>
                  </a:lnTo>
                  <a:lnTo>
                    <a:pt x="568502" y="107734"/>
                  </a:lnTo>
                  <a:close/>
                </a:path>
                <a:path w="786129" h="1059814">
                  <a:moveTo>
                    <a:pt x="578142" y="1041933"/>
                  </a:moveTo>
                  <a:lnTo>
                    <a:pt x="577176" y="1038161"/>
                  </a:lnTo>
                  <a:lnTo>
                    <a:pt x="572084" y="1031328"/>
                  </a:lnTo>
                  <a:lnTo>
                    <a:pt x="568744" y="1029322"/>
                  </a:lnTo>
                  <a:lnTo>
                    <a:pt x="560501" y="1028115"/>
                  </a:lnTo>
                  <a:lnTo>
                    <a:pt x="556729" y="1029081"/>
                  </a:lnTo>
                  <a:lnTo>
                    <a:pt x="549897" y="1034173"/>
                  </a:lnTo>
                  <a:lnTo>
                    <a:pt x="547878" y="1037513"/>
                  </a:lnTo>
                  <a:lnTo>
                    <a:pt x="546671" y="1045756"/>
                  </a:lnTo>
                  <a:lnTo>
                    <a:pt x="547649" y="1049489"/>
                  </a:lnTo>
                  <a:lnTo>
                    <a:pt x="552767" y="1056182"/>
                  </a:lnTo>
                  <a:lnTo>
                    <a:pt x="556107" y="1058151"/>
                  </a:lnTo>
                  <a:lnTo>
                    <a:pt x="564349" y="1059357"/>
                  </a:lnTo>
                  <a:lnTo>
                    <a:pt x="568121" y="1058430"/>
                  </a:lnTo>
                  <a:lnTo>
                    <a:pt x="574929" y="1053477"/>
                  </a:lnTo>
                  <a:lnTo>
                    <a:pt x="576935" y="1050188"/>
                  </a:lnTo>
                  <a:lnTo>
                    <a:pt x="578142" y="1041933"/>
                  </a:lnTo>
                  <a:close/>
                </a:path>
                <a:path w="786129" h="1059814">
                  <a:moveTo>
                    <a:pt x="692950" y="171716"/>
                  </a:moveTo>
                  <a:lnTo>
                    <a:pt x="678205" y="132461"/>
                  </a:lnTo>
                  <a:lnTo>
                    <a:pt x="675894" y="129844"/>
                  </a:lnTo>
                  <a:lnTo>
                    <a:pt x="672274" y="127190"/>
                  </a:lnTo>
                  <a:lnTo>
                    <a:pt x="672274" y="172593"/>
                  </a:lnTo>
                  <a:lnTo>
                    <a:pt x="671474" y="182029"/>
                  </a:lnTo>
                  <a:lnTo>
                    <a:pt x="650671" y="219100"/>
                  </a:lnTo>
                  <a:lnTo>
                    <a:pt x="637540" y="222923"/>
                  </a:lnTo>
                  <a:lnTo>
                    <a:pt x="630351" y="222592"/>
                  </a:lnTo>
                  <a:lnTo>
                    <a:pt x="601916" y="192646"/>
                  </a:lnTo>
                  <a:lnTo>
                    <a:pt x="601459" y="184023"/>
                  </a:lnTo>
                  <a:lnTo>
                    <a:pt x="601522" y="182029"/>
                  </a:lnTo>
                  <a:lnTo>
                    <a:pt x="617118" y="140335"/>
                  </a:lnTo>
                  <a:lnTo>
                    <a:pt x="636231" y="132461"/>
                  </a:lnTo>
                  <a:lnTo>
                    <a:pt x="643483" y="132803"/>
                  </a:lnTo>
                  <a:lnTo>
                    <a:pt x="671804" y="162534"/>
                  </a:lnTo>
                  <a:lnTo>
                    <a:pt x="672274" y="172593"/>
                  </a:lnTo>
                  <a:lnTo>
                    <a:pt x="672274" y="127190"/>
                  </a:lnTo>
                  <a:lnTo>
                    <a:pt x="667283" y="123520"/>
                  </a:lnTo>
                  <a:lnTo>
                    <a:pt x="657275" y="119024"/>
                  </a:lnTo>
                  <a:lnTo>
                    <a:pt x="645896" y="116344"/>
                  </a:lnTo>
                  <a:lnTo>
                    <a:pt x="635304" y="115620"/>
                  </a:lnTo>
                  <a:lnTo>
                    <a:pt x="625309" y="116662"/>
                  </a:lnTo>
                  <a:lnTo>
                    <a:pt x="590575" y="141935"/>
                  </a:lnTo>
                  <a:lnTo>
                    <a:pt x="580948" y="182029"/>
                  </a:lnTo>
                  <a:lnTo>
                    <a:pt x="580847" y="184023"/>
                  </a:lnTo>
                  <a:lnTo>
                    <a:pt x="581875" y="196380"/>
                  </a:lnTo>
                  <a:lnTo>
                    <a:pt x="606259" y="231736"/>
                  </a:lnTo>
                  <a:lnTo>
                    <a:pt x="635533" y="239585"/>
                  </a:lnTo>
                  <a:lnTo>
                    <a:pt x="642962" y="239306"/>
                  </a:lnTo>
                  <a:lnTo>
                    <a:pt x="676452" y="222923"/>
                  </a:lnTo>
                  <a:lnTo>
                    <a:pt x="680059" y="218643"/>
                  </a:lnTo>
                  <a:lnTo>
                    <a:pt x="684060" y="211975"/>
                  </a:lnTo>
                  <a:lnTo>
                    <a:pt x="687400" y="203987"/>
                  </a:lnTo>
                  <a:lnTo>
                    <a:pt x="690067" y="194665"/>
                  </a:lnTo>
                  <a:lnTo>
                    <a:pt x="692061" y="184023"/>
                  </a:lnTo>
                  <a:lnTo>
                    <a:pt x="692950" y="171716"/>
                  </a:lnTo>
                  <a:close/>
                </a:path>
                <a:path w="786129" h="1059814">
                  <a:moveTo>
                    <a:pt x="786015" y="143395"/>
                  </a:moveTo>
                  <a:lnTo>
                    <a:pt x="779716" y="138112"/>
                  </a:lnTo>
                  <a:lnTo>
                    <a:pt x="773226" y="134975"/>
                  </a:lnTo>
                  <a:lnTo>
                    <a:pt x="761885" y="133324"/>
                  </a:lnTo>
                  <a:lnTo>
                    <a:pt x="757440" y="134023"/>
                  </a:lnTo>
                  <a:lnTo>
                    <a:pt x="748931" y="138188"/>
                  </a:lnTo>
                  <a:lnTo>
                    <a:pt x="743915" y="143065"/>
                  </a:lnTo>
                  <a:lnTo>
                    <a:pt x="738136" y="150710"/>
                  </a:lnTo>
                  <a:lnTo>
                    <a:pt x="740727" y="132930"/>
                  </a:lnTo>
                  <a:lnTo>
                    <a:pt x="722845" y="130314"/>
                  </a:lnTo>
                  <a:lnTo>
                    <a:pt x="705675" y="247611"/>
                  </a:lnTo>
                  <a:lnTo>
                    <a:pt x="725563" y="250520"/>
                  </a:lnTo>
                  <a:lnTo>
                    <a:pt x="735774" y="180708"/>
                  </a:lnTo>
                  <a:lnTo>
                    <a:pt x="738009" y="173139"/>
                  </a:lnTo>
                  <a:lnTo>
                    <a:pt x="758177" y="153758"/>
                  </a:lnTo>
                  <a:lnTo>
                    <a:pt x="767384" y="155105"/>
                  </a:lnTo>
                  <a:lnTo>
                    <a:pt x="772033" y="157251"/>
                  </a:lnTo>
                  <a:lnTo>
                    <a:pt x="776478" y="160832"/>
                  </a:lnTo>
                  <a:lnTo>
                    <a:pt x="780338" y="153758"/>
                  </a:lnTo>
                  <a:lnTo>
                    <a:pt x="782002" y="150710"/>
                  </a:lnTo>
                  <a:lnTo>
                    <a:pt x="786015" y="143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341" y="1516059"/>
            <a:ext cx="5308600" cy="226087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dirty="0">
                <a:latin typeface="Arial"/>
                <a:cs typeface="Arial"/>
              </a:rPr>
              <a:t>Från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Förvaltaren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Vi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visar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behov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förslag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hållbar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renovering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Samrådsgruppen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Företräder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boende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Bidrar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behov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förslag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förbättringar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Lyfter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hyresgästernas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viktiga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frågor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0243" y="257565"/>
            <a:ext cx="5003512" cy="1111061"/>
          </a:xfrm>
          <a:prstGeom prst="rect">
            <a:avLst/>
          </a:prstGeom>
        </p:spPr>
        <p:txBody>
          <a:bodyPr vert="horz" wrap="square" lIns="0" tIns="368796" rIns="0" bIns="0" rtlCol="0">
            <a:spAutoFit/>
          </a:bodyPr>
          <a:lstStyle/>
          <a:p>
            <a:pPr marL="7620" algn="ctr">
              <a:spcBef>
                <a:spcPts val="105"/>
              </a:spcBef>
            </a:pPr>
            <a:r>
              <a:rPr spc="-10" dirty="0"/>
              <a:t>Välkommen!</a:t>
            </a:r>
          </a:p>
          <a:p>
            <a:pPr marL="7620" algn="ctr"/>
            <a:r>
              <a:rPr sz="2800" i="0" spc="-25" dirty="0">
                <a:solidFill>
                  <a:srgbClr val="8EB62D"/>
                </a:solidFill>
                <a:latin typeface="Arial"/>
                <a:cs typeface="Arial"/>
              </a:rPr>
              <a:t>NÄRVARANDE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19" y="1406652"/>
            <a:ext cx="1074418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utomhus, byggnad, hus&#10;&#10;Automatiskt genererad beskrivning">
            <a:extLst>
              <a:ext uri="{FF2B5EF4-FFF2-40B4-BE49-F238E27FC236}">
                <a16:creationId xmlns:a16="http://schemas.microsoft.com/office/drawing/2014/main" id="{DC52FA5A-CCE4-D08D-C6B7-9D6B4875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2100"/>
          <a:stretch/>
        </p:blipFill>
        <p:spPr>
          <a:xfrm>
            <a:off x="-29135" y="-400050"/>
            <a:ext cx="9372600" cy="499317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4EB765C-344E-E054-0F85-F1379C131A63}"/>
              </a:ext>
            </a:extLst>
          </p:cNvPr>
          <p:cNvSpPr/>
          <p:nvPr/>
        </p:nvSpPr>
        <p:spPr>
          <a:xfrm>
            <a:off x="762000" y="1304129"/>
            <a:ext cx="7432675" cy="864235"/>
          </a:xfrm>
          <a:custGeom>
            <a:avLst/>
            <a:gdLst/>
            <a:ahLst/>
            <a:cxnLst/>
            <a:rect l="l" t="t" r="r" b="b"/>
            <a:pathLst>
              <a:path w="7432675" h="864235">
                <a:moveTo>
                  <a:pt x="7432548" y="0"/>
                </a:moveTo>
                <a:lnTo>
                  <a:pt x="0" y="0"/>
                </a:lnTo>
                <a:lnTo>
                  <a:pt x="0" y="864107"/>
                </a:lnTo>
                <a:lnTo>
                  <a:pt x="7432548" y="864107"/>
                </a:lnTo>
                <a:lnTo>
                  <a:pt x="7432548" y="0"/>
                </a:lnTo>
                <a:close/>
              </a:path>
            </a:pathLst>
          </a:custGeom>
          <a:solidFill>
            <a:srgbClr val="D9D9D9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C2CE452-63B1-7DC9-03B0-5816D0936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1582" y="1449226"/>
            <a:ext cx="3953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600" spc="-10" dirty="0"/>
              <a:t>Renoveringsnivåer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72969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754"/>
            <a:ext cx="9144000" cy="4434840"/>
            <a:chOff x="0" y="594754"/>
            <a:chExt cx="9144000" cy="4434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957" y="594754"/>
              <a:ext cx="4504891" cy="20218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9052" y="1527048"/>
              <a:ext cx="1574291" cy="10180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23153" y="1558289"/>
              <a:ext cx="1466215" cy="909955"/>
            </a:xfrm>
            <a:custGeom>
              <a:avLst/>
              <a:gdLst/>
              <a:ahLst/>
              <a:cxnLst/>
              <a:rect l="l" t="t" r="r" b="b"/>
              <a:pathLst>
                <a:path w="1466215" h="909955">
                  <a:moveTo>
                    <a:pt x="0" y="0"/>
                  </a:moveTo>
                  <a:lnTo>
                    <a:pt x="1466088" y="0"/>
                  </a:lnTo>
                  <a:lnTo>
                    <a:pt x="1466088" y="909827"/>
                  </a:lnTo>
                  <a:lnTo>
                    <a:pt x="0" y="909827"/>
                  </a:lnTo>
                  <a:lnTo>
                    <a:pt x="0" y="0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4579" y="2502408"/>
              <a:ext cx="4550663" cy="2072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9052" y="3450336"/>
              <a:ext cx="1574291" cy="1018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23153" y="3481578"/>
              <a:ext cx="1466215" cy="909955"/>
            </a:xfrm>
            <a:custGeom>
              <a:avLst/>
              <a:gdLst/>
              <a:ahLst/>
              <a:cxnLst/>
              <a:rect l="l" t="t" r="r" b="b"/>
              <a:pathLst>
                <a:path w="1466215" h="909954">
                  <a:moveTo>
                    <a:pt x="0" y="0"/>
                  </a:moveTo>
                  <a:lnTo>
                    <a:pt x="1466088" y="0"/>
                  </a:lnTo>
                  <a:lnTo>
                    <a:pt x="1466088" y="909828"/>
                  </a:lnTo>
                  <a:lnTo>
                    <a:pt x="0" y="909828"/>
                  </a:lnTo>
                  <a:lnTo>
                    <a:pt x="0" y="0"/>
                  </a:lnTo>
                  <a:close/>
                </a:path>
              </a:pathLst>
            </a:custGeom>
            <a:ln w="228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3954" y="107446"/>
            <a:ext cx="520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B0C204"/>
                </a:solidFill>
                <a:latin typeface="Arial"/>
                <a:cs typeface="Arial"/>
              </a:rPr>
              <a:t>SKISS</a:t>
            </a:r>
            <a:r>
              <a:rPr sz="2400" i="0" spc="-45" dirty="0">
                <a:solidFill>
                  <a:srgbClr val="B0C204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B0C204"/>
                </a:solidFill>
                <a:latin typeface="Arial"/>
                <a:cs typeface="Arial"/>
              </a:rPr>
              <a:t>PLANRITNING</a:t>
            </a:r>
            <a:r>
              <a:rPr sz="2400" i="0" spc="-10" dirty="0">
                <a:solidFill>
                  <a:srgbClr val="B0C204"/>
                </a:solidFill>
                <a:latin typeface="Arial"/>
                <a:cs typeface="Arial"/>
              </a:rPr>
              <a:t> LÄGENHETER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301" y="963994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Före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108" y="3291599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Efter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4747" y="4820800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06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6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pc="-10" dirty="0"/>
              <a:t>Renoveringsnivåer</a:t>
            </a:r>
          </a:p>
          <a:p>
            <a:pPr marL="1270" algn="ctr">
              <a:lnSpc>
                <a:spcPct val="100000"/>
              </a:lnSpc>
              <a:spcBef>
                <a:spcPts val="195"/>
              </a:spcBef>
            </a:pPr>
            <a:r>
              <a:rPr sz="2800" i="0" spc="-10" dirty="0">
                <a:solidFill>
                  <a:srgbClr val="8EB62D"/>
                </a:solidFill>
                <a:latin typeface="Arial"/>
                <a:cs typeface="Arial"/>
              </a:rPr>
              <a:t>BASNIVÅ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021" y="1367236"/>
            <a:ext cx="269938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Nya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kök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badrum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Byte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1402080"/>
            <a:ext cx="2407919" cy="14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6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353" y="352076"/>
            <a:ext cx="2211070" cy="8007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pc="-10" dirty="0"/>
              <a:t>Renoveringsnivåer</a:t>
            </a: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800" i="0" dirty="0">
                <a:solidFill>
                  <a:srgbClr val="8EB62D"/>
                </a:solidFill>
                <a:latin typeface="Arial"/>
                <a:cs typeface="Arial"/>
              </a:rPr>
              <a:t>NIVÅ</a:t>
            </a:r>
            <a:r>
              <a:rPr sz="2800" i="0" spc="-90" dirty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sz="2800" i="0" spc="-50" dirty="0">
                <a:solidFill>
                  <a:srgbClr val="8EB62D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3388" y="1288898"/>
            <a:ext cx="127381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Basnivå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Ytskikt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1324355"/>
            <a:ext cx="2407919" cy="14371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2" y="2916935"/>
            <a:ext cx="2407919" cy="14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5666" y="613026"/>
            <a:ext cx="3314700" cy="725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75"/>
              </a:lnSpc>
              <a:spcBef>
                <a:spcPts val="105"/>
              </a:spcBef>
            </a:pPr>
            <a:r>
              <a:rPr dirty="0" err="1"/>
              <a:t>Samråd</a:t>
            </a:r>
            <a:r>
              <a:rPr spc="-35" dirty="0"/>
              <a:t> </a:t>
            </a:r>
            <a:r>
              <a:rPr lang="sv-SE" dirty="0"/>
              <a:t>Brunnsgatan</a:t>
            </a:r>
            <a:r>
              <a:rPr spc="-25" dirty="0"/>
              <a:t> </a:t>
            </a:r>
            <a:r>
              <a:rPr lang="sv-SE" spc="-25" dirty="0"/>
              <a:t>1</a:t>
            </a:r>
            <a:endParaRPr spc="-25" dirty="0"/>
          </a:p>
          <a:p>
            <a:pPr marL="27305" algn="ctr">
              <a:lnSpc>
                <a:spcPts val="3235"/>
              </a:lnSpc>
            </a:pPr>
            <a:r>
              <a:rPr sz="2800" i="0" spc="-10" dirty="0">
                <a:solidFill>
                  <a:srgbClr val="8EB62D"/>
                </a:solidFill>
                <a:latin typeface="Arial"/>
                <a:cs typeface="Arial"/>
              </a:rPr>
              <a:t>AGENDA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843533"/>
            <a:ext cx="1661159" cy="13182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51786" y="1220180"/>
            <a:ext cx="3961863" cy="2847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505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sv-SE"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endParaRPr sz="2000" dirty="0">
              <a:latin typeface="Arial"/>
              <a:cs typeface="Arial"/>
            </a:endParaRPr>
          </a:p>
          <a:p>
            <a:pPr marL="2305050" algn="ctr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sv-SE" sz="2000" spc="-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Välkommen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lang="sv-SE" sz="1800" dirty="0" err="1">
                <a:latin typeface="Arial"/>
                <a:cs typeface="Arial"/>
              </a:rPr>
              <a:t>ammanfattning</a:t>
            </a:r>
            <a:r>
              <a:rPr lang="sv-SE" sz="1800" dirty="0">
                <a:latin typeface="Arial"/>
                <a:cs typeface="Arial"/>
              </a:rPr>
              <a:t> föregående möten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1800" spc="-10" dirty="0">
                <a:latin typeface="Arial"/>
                <a:cs typeface="Arial"/>
              </a:rPr>
              <a:t>Åtgärder efter önskemål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10" dirty="0" err="1">
                <a:latin typeface="Arial"/>
                <a:cs typeface="Arial"/>
              </a:rPr>
              <a:t>Medgivande</a:t>
            </a:r>
            <a:r>
              <a:rPr lang="sv-SE" sz="1800" spc="-10" dirty="0">
                <a:latin typeface="Arial"/>
                <a:cs typeface="Arial"/>
              </a:rPr>
              <a:t>blankettens innehåll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Vad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händer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nu?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Övriga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frågor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351" y="1502663"/>
            <a:ext cx="3857243" cy="25709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FC18DA8-A7FB-6EED-5E2E-7C5C83017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/>
          <a:stretch/>
        </p:blipFill>
        <p:spPr>
          <a:xfrm>
            <a:off x="3110753" y="1736247"/>
            <a:ext cx="6019800" cy="2847494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4EB765C-344E-E054-0F85-F1379C131A63}"/>
              </a:ext>
            </a:extLst>
          </p:cNvPr>
          <p:cNvSpPr/>
          <p:nvPr/>
        </p:nvSpPr>
        <p:spPr>
          <a:xfrm>
            <a:off x="762000" y="1304129"/>
            <a:ext cx="7432675" cy="864235"/>
          </a:xfrm>
          <a:custGeom>
            <a:avLst/>
            <a:gdLst/>
            <a:ahLst/>
            <a:cxnLst/>
            <a:rect l="l" t="t" r="r" b="b"/>
            <a:pathLst>
              <a:path w="7432675" h="864235">
                <a:moveTo>
                  <a:pt x="7432548" y="0"/>
                </a:moveTo>
                <a:lnTo>
                  <a:pt x="0" y="0"/>
                </a:lnTo>
                <a:lnTo>
                  <a:pt x="0" y="864107"/>
                </a:lnTo>
                <a:lnTo>
                  <a:pt x="7432548" y="864107"/>
                </a:lnTo>
                <a:lnTo>
                  <a:pt x="7432548" y="0"/>
                </a:lnTo>
                <a:close/>
              </a:path>
            </a:pathLst>
          </a:custGeom>
          <a:solidFill>
            <a:srgbClr val="D9D9D9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1C2CE452-63B1-7DC9-03B0-5816D0936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1582" y="1449226"/>
            <a:ext cx="3953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600" spc="-10" dirty="0"/>
              <a:t>Föregående möten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87170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244" y="438150"/>
            <a:ext cx="500351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sv-SE" dirty="0"/>
              <a:t>Möte 1</a:t>
            </a:r>
            <a:endParaRPr spc="-25" dirty="0"/>
          </a:p>
          <a:p>
            <a:pPr marL="27305" algn="ctr"/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BEHOV I HUSET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F890B88-23AD-C7C0-FFFD-3E153B280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3703"/>
            <a:ext cx="3977640" cy="2000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1800" dirty="0"/>
              <a:t> Vad är ett samråd?  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1800" dirty="0"/>
              <a:t>Hyresförhandling – så går det till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1800" dirty="0"/>
              <a:t>Behov i huset 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1800" dirty="0"/>
              <a:t>Möjligheter i renoveringen 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1800" dirty="0"/>
              <a:t>Övriga frågor och nästa möte</a:t>
            </a:r>
            <a:endParaRPr lang="sv-SE" sz="1800" dirty="0">
              <a:latin typeface="Arial"/>
              <a:cs typeface="Arial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9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333" y="666750"/>
            <a:ext cx="50853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sv-SE" dirty="0"/>
              <a:t>Möte 2</a:t>
            </a:r>
            <a:endParaRPr spc="-25" dirty="0"/>
          </a:p>
          <a:p>
            <a:pPr marL="27305" algn="ctr"/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DETTA BEHÖVER GÖRAS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898960"/>
            <a:ext cx="824251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Summering av behov i huset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Åtgärder i huset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Övriga frågor och nästa möte</a:t>
            </a:r>
          </a:p>
        </p:txBody>
      </p:sp>
    </p:spTree>
    <p:extLst>
      <p:ext uri="{BB962C8B-B14F-4D97-AF65-F5344CB8AC3E}">
        <p14:creationId xmlns:p14="http://schemas.microsoft.com/office/powerpoint/2010/main" val="158360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933" y="590550"/>
            <a:ext cx="53901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sv-SE" dirty="0"/>
              <a:t>Möte 3</a:t>
            </a:r>
            <a:endParaRPr spc="-25" dirty="0"/>
          </a:p>
          <a:p>
            <a:pPr marL="27305" algn="ctr"/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FÖRSLAG TILL RENOVERING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690" y="1809750"/>
            <a:ext cx="8242510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2000" dirty="0">
                <a:latin typeface="Arial"/>
                <a:cs typeface="Arial"/>
              </a:rPr>
              <a:t>Summering</a:t>
            </a:r>
            <a:r>
              <a:rPr lang="sv-SE" sz="2000" spc="-20" dirty="0">
                <a:latin typeface="Arial"/>
                <a:cs typeface="Arial"/>
              </a:rPr>
              <a:t> </a:t>
            </a:r>
            <a:r>
              <a:rPr lang="sv-SE" sz="2000" dirty="0">
                <a:latin typeface="Arial"/>
                <a:cs typeface="Arial"/>
              </a:rPr>
              <a:t>av</a:t>
            </a:r>
            <a:r>
              <a:rPr lang="sv-SE" sz="2000" spc="-20" dirty="0">
                <a:latin typeface="Arial"/>
                <a:cs typeface="Arial"/>
              </a:rPr>
              <a:t> </a:t>
            </a:r>
            <a:r>
              <a:rPr lang="sv-SE" sz="2000" dirty="0">
                <a:latin typeface="Arial"/>
                <a:cs typeface="Arial"/>
              </a:rPr>
              <a:t>behov</a:t>
            </a:r>
            <a:r>
              <a:rPr lang="sv-SE" sz="2000" spc="-10" dirty="0">
                <a:latin typeface="Arial"/>
                <a:cs typeface="Arial"/>
              </a:rPr>
              <a:t> </a:t>
            </a:r>
            <a:r>
              <a:rPr lang="sv-SE" sz="2000" dirty="0">
                <a:latin typeface="Arial"/>
                <a:cs typeface="Arial"/>
              </a:rPr>
              <a:t>i</a:t>
            </a:r>
            <a:r>
              <a:rPr lang="sv-SE" sz="2000" spc="-20" dirty="0">
                <a:latin typeface="Arial"/>
                <a:cs typeface="Arial"/>
              </a:rPr>
              <a:t> huset</a:t>
            </a:r>
            <a:endParaRPr lang="sv-SE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2000" spc="-10" dirty="0">
                <a:latin typeface="Arial"/>
                <a:cs typeface="Arial"/>
              </a:rPr>
              <a:t>Renoveringsnivåer</a:t>
            </a:r>
            <a:endParaRPr lang="sv-SE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sv-SE" sz="2000" spc="-10" dirty="0">
                <a:latin typeface="Arial"/>
                <a:cs typeface="Arial"/>
              </a:rPr>
              <a:t>Medgivandeprocess</a:t>
            </a:r>
            <a:endParaRPr lang="sv-SE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90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933" y="590550"/>
            <a:ext cx="53901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sv-SE" dirty="0"/>
              <a:t>Möte 4 (extrainsatt möte)</a:t>
            </a:r>
            <a:endParaRPr spc="-25" dirty="0"/>
          </a:p>
          <a:p>
            <a:pPr marL="27305" algn="ctr"/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FÖRSLAG TILL RENOVERING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690" y="1809750"/>
            <a:ext cx="824251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Renoveringsnivåer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Exempel ny hyra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Medgivandeprocess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158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D40D9B-C05E-6A02-4455-80F23DF2E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933" y="590550"/>
            <a:ext cx="53901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sv-SE" dirty="0"/>
              <a:t>Möte 5 (extrainsatt möte)</a:t>
            </a:r>
            <a:endParaRPr spc="-25" dirty="0"/>
          </a:p>
          <a:p>
            <a:pPr marL="27305" algn="ctr"/>
            <a:r>
              <a:rPr lang="sv-SE" sz="2800" i="0" dirty="0">
                <a:solidFill>
                  <a:srgbClr val="8EB62D"/>
                </a:solidFill>
                <a:latin typeface="Arial"/>
                <a:cs typeface="Arial"/>
              </a:rPr>
              <a:t>ÅTERKOPPLING ÖPPET HUS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83C182-777B-3FF8-AC6E-389691D2B56A}"/>
              </a:ext>
            </a:extLst>
          </p:cNvPr>
          <p:cNvSpPr txBox="1"/>
          <p:nvPr/>
        </p:nvSpPr>
        <p:spPr>
          <a:xfrm>
            <a:off x="596690" y="1809750"/>
            <a:ext cx="824251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Ritningar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Önskemål på åtgärder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 Summering av samrådsprocessen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6762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311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386</Words>
  <Application>Microsoft Office PowerPoint</Application>
  <PresentationFormat>Bildspel på skärmen (16:9)</PresentationFormat>
  <Paragraphs>101</Paragraphs>
  <Slides>23</Slides>
  <Notes>0</Notes>
  <HiddenSlides>4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Office Theme</vt:lpstr>
      <vt:lpstr>PowerPoint-presentation</vt:lpstr>
      <vt:lpstr>Välkommen! NÄRVARANDE</vt:lpstr>
      <vt:lpstr>Samråd Brunnsgatan 1 AGENDA</vt:lpstr>
      <vt:lpstr>Föregående möten</vt:lpstr>
      <vt:lpstr>Möte 1 BEHOV I HUSET</vt:lpstr>
      <vt:lpstr>Möte 2 DETTA BEHÖVER GÖRAS</vt:lpstr>
      <vt:lpstr>Möte 3 FÖRSLAG TILL RENOVERING</vt:lpstr>
      <vt:lpstr>Möte 4 (extrainsatt möte) FÖRSLAG TILL RENOVERING</vt:lpstr>
      <vt:lpstr>Möte 5 (extrainsatt möte) ÅTERKOPPLING ÖPPET HUS</vt:lpstr>
      <vt:lpstr>Åtgärder efter önskemål</vt:lpstr>
      <vt:lpstr>Åtgärder efter önskemål DET HÄR KAN VI TILLGODOSE</vt:lpstr>
      <vt:lpstr>PowerPoint-presentation</vt:lpstr>
      <vt:lpstr>PowerPoint-presentation</vt:lpstr>
      <vt:lpstr>Hyresgästmedgivande</vt:lpstr>
      <vt:lpstr>Ditt medgivande MEDGIVANDEPROCESS</vt:lpstr>
      <vt:lpstr>Vad händer nu? NÄSTA STEG</vt:lpstr>
      <vt:lpstr>ÖVRIGT?</vt:lpstr>
      <vt:lpstr>Mer information</vt:lpstr>
      <vt:lpstr>PowerPoint-presentation</vt:lpstr>
      <vt:lpstr>Renoveringsnivåer</vt:lpstr>
      <vt:lpstr>SKISS PLANRITNING LÄGENHETER</vt:lpstr>
      <vt:lpstr>Renoveringsnivåer BASNIVÅ</vt:lpstr>
      <vt:lpstr>Renoveringsnivåer NIVÅ 2</vt:lpstr>
    </vt:vector>
  </TitlesOfParts>
  <Company>Fastighets AB Förvaltaren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Cajsa Wallin</dc:creator>
  <cp:lastModifiedBy>Maja Nordin</cp:lastModifiedBy>
  <cp:revision>18</cp:revision>
  <dcterms:created xsi:type="dcterms:W3CDTF">2022-10-11T14:39:52Z</dcterms:created>
  <dcterms:modified xsi:type="dcterms:W3CDTF">2023-04-26T14:57:25Z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Acrobat PDFMaker 22 för PowerPoint</vt:lpwstr>
  </property>
  <property fmtid="{D5CDD505-2E9C-101B-9397-08002B2CF9AE}" pid="4" name="LastSaved">
    <vt:filetime>2022-10-11T00:00:00Z</vt:filetime>
  </property>
  <property fmtid="{D5CDD505-2E9C-101B-9397-08002B2CF9AE}" pid="5" name="Producer">
    <vt:lpwstr>Adobe PDF Library 22.1.149</vt:lpwstr>
  </property>
</Properties>
</file>