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EB62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9964" y="1723644"/>
            <a:ext cx="3624071" cy="16962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579620"/>
            <a:ext cx="9144000" cy="449580"/>
          </a:xfrm>
          <a:custGeom>
            <a:avLst/>
            <a:gdLst/>
            <a:ahLst/>
            <a:cxnLst/>
            <a:rect l="l" t="t" r="r" b="b"/>
            <a:pathLst>
              <a:path w="9144000" h="449579">
                <a:moveTo>
                  <a:pt x="9144000" y="0"/>
                </a:moveTo>
                <a:lnTo>
                  <a:pt x="0" y="0"/>
                </a:lnTo>
                <a:lnTo>
                  <a:pt x="0" y="449579"/>
                </a:lnTo>
                <a:lnTo>
                  <a:pt x="9144000" y="449579"/>
                </a:lnTo>
                <a:lnTo>
                  <a:pt x="9144000" y="0"/>
                </a:lnTo>
                <a:close/>
              </a:path>
            </a:pathLst>
          </a:custGeom>
          <a:solidFill>
            <a:srgbClr val="8EB62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48911" y="4655820"/>
            <a:ext cx="647699" cy="3032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0243" y="257565"/>
            <a:ext cx="5003512" cy="1081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9936" y="1197662"/>
            <a:ext cx="509714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rastgardsgatan@forvaltaren.se" TargetMode="External"/><Relationship Id="rId3" Type="http://schemas.openxmlformats.org/officeDocument/2006/relationships/image" Target="../media/image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59757" y="3711259"/>
            <a:ext cx="3961129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0" i="1">
                <a:solidFill>
                  <a:srgbClr val="FFFFFF"/>
                </a:solidFill>
                <a:latin typeface="Georgia"/>
                <a:cs typeface="Georgia"/>
              </a:rPr>
              <a:t>Välkomna!</a:t>
            </a:r>
            <a:endParaRPr sz="2400">
              <a:latin typeface="Georgia"/>
              <a:cs typeface="Georgia"/>
            </a:endParaRPr>
          </a:p>
          <a:p>
            <a:pPr algn="ctr">
              <a:lnSpc>
                <a:spcPts val="2875"/>
              </a:lnSpc>
              <a:spcBef>
                <a:spcPts val="1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SAMRÅD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BRUNNSGATAN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875"/>
              </a:lnSpc>
            </a:pPr>
            <a:r>
              <a:rPr dirty="0" sz="2400" i="1">
                <a:solidFill>
                  <a:srgbClr val="FFFFFF"/>
                </a:solidFill>
                <a:latin typeface="Georgia"/>
                <a:cs typeface="Georgia"/>
              </a:rPr>
              <a:t>Möte</a:t>
            </a:r>
            <a:r>
              <a:rPr dirty="0" sz="2400" spc="-5" i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400" i="1">
                <a:solidFill>
                  <a:srgbClr val="FFFFFF"/>
                </a:solidFill>
                <a:latin typeface="Georgia"/>
                <a:cs typeface="Georgia"/>
              </a:rPr>
              <a:t>3: 2022-04-</a:t>
            </a:r>
            <a:r>
              <a:rPr dirty="0" sz="2400" spc="-25" i="1">
                <a:solidFill>
                  <a:srgbClr val="FFFFFF"/>
                </a:solidFill>
                <a:latin typeface="Georgia"/>
                <a:cs typeface="Georgia"/>
              </a:rPr>
              <a:t>25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353" y="352076"/>
            <a:ext cx="2211070" cy="800735"/>
          </a:xfrm>
          <a:prstGeom prst="rect"/>
        </p:spPr>
        <p:txBody>
          <a:bodyPr wrap="square" lIns="0" tIns="311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dirty="0" spc="-10"/>
              <a:t>Renoveringsnivåer</a:t>
            </a: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dirty="0" sz="2800" i="0">
                <a:solidFill>
                  <a:srgbClr val="8EB62D"/>
                </a:solidFill>
                <a:latin typeface="Arial"/>
                <a:cs typeface="Arial"/>
              </a:rPr>
              <a:t>NIVÅ</a:t>
            </a:r>
            <a:r>
              <a:rPr dirty="0" sz="2800" spc="-90" i="0">
                <a:solidFill>
                  <a:srgbClr val="8EB62D"/>
                </a:solidFill>
                <a:latin typeface="Arial"/>
                <a:cs typeface="Arial"/>
              </a:rPr>
              <a:t> </a:t>
            </a:r>
            <a:r>
              <a:rPr dirty="0" sz="2800" spc="-50" i="0">
                <a:solidFill>
                  <a:srgbClr val="8EB62D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83388" y="1288898"/>
            <a:ext cx="1273810" cy="7569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Arial"/>
                <a:cs typeface="Arial"/>
              </a:rPr>
              <a:t>Basnivå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Arial"/>
                <a:cs typeface="Arial"/>
              </a:rPr>
              <a:t>Ytskikt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1" y="1324355"/>
            <a:ext cx="2407919" cy="14371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72" y="2916935"/>
            <a:ext cx="2407919" cy="14386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5524" y="815340"/>
            <a:ext cx="1445260" cy="853440"/>
            <a:chOff x="1525524" y="815340"/>
            <a:chExt cx="1445260" cy="8534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5524" y="815340"/>
              <a:ext cx="1444751" cy="81838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0136" y="1563623"/>
              <a:ext cx="830567" cy="10515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572768" y="839726"/>
              <a:ext cx="1350645" cy="723900"/>
            </a:xfrm>
            <a:custGeom>
              <a:avLst/>
              <a:gdLst/>
              <a:ahLst/>
              <a:cxnLst/>
              <a:rect l="l" t="t" r="r" b="b"/>
              <a:pathLst>
                <a:path w="1350645" h="723900">
                  <a:moveTo>
                    <a:pt x="1229614" y="0"/>
                  </a:moveTo>
                  <a:lnTo>
                    <a:pt x="120650" y="0"/>
                  </a:lnTo>
                  <a:lnTo>
                    <a:pt x="73685" y="9480"/>
                  </a:lnTo>
                  <a:lnTo>
                    <a:pt x="35336" y="35336"/>
                  </a:lnTo>
                  <a:lnTo>
                    <a:pt x="9480" y="73685"/>
                  </a:lnTo>
                  <a:lnTo>
                    <a:pt x="0" y="120650"/>
                  </a:lnTo>
                  <a:lnTo>
                    <a:pt x="0" y="603250"/>
                  </a:lnTo>
                  <a:lnTo>
                    <a:pt x="9480" y="650208"/>
                  </a:lnTo>
                  <a:lnTo>
                    <a:pt x="35336" y="688559"/>
                  </a:lnTo>
                  <a:lnTo>
                    <a:pt x="73685" y="714417"/>
                  </a:lnTo>
                  <a:lnTo>
                    <a:pt x="120650" y="723900"/>
                  </a:lnTo>
                  <a:lnTo>
                    <a:pt x="1229614" y="723900"/>
                  </a:lnTo>
                  <a:lnTo>
                    <a:pt x="1276578" y="714417"/>
                  </a:lnTo>
                  <a:lnTo>
                    <a:pt x="1314927" y="688559"/>
                  </a:lnTo>
                  <a:lnTo>
                    <a:pt x="1340783" y="650208"/>
                  </a:lnTo>
                  <a:lnTo>
                    <a:pt x="1350264" y="603250"/>
                  </a:lnTo>
                  <a:lnTo>
                    <a:pt x="1350264" y="120650"/>
                  </a:lnTo>
                  <a:lnTo>
                    <a:pt x="1340783" y="73685"/>
                  </a:lnTo>
                  <a:lnTo>
                    <a:pt x="1314927" y="35336"/>
                  </a:lnTo>
                  <a:lnTo>
                    <a:pt x="1276578" y="9480"/>
                  </a:lnTo>
                  <a:lnTo>
                    <a:pt x="1229614" y="0"/>
                  </a:lnTo>
                  <a:close/>
                </a:path>
              </a:pathLst>
            </a:custGeom>
            <a:solidFill>
              <a:srgbClr val="8EB6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72768" y="839726"/>
              <a:ext cx="1350645" cy="723900"/>
            </a:xfrm>
            <a:custGeom>
              <a:avLst/>
              <a:gdLst/>
              <a:ahLst/>
              <a:cxnLst/>
              <a:rect l="l" t="t" r="r" b="b"/>
              <a:pathLst>
                <a:path w="1350645" h="723900">
                  <a:moveTo>
                    <a:pt x="0" y="120650"/>
                  </a:moveTo>
                  <a:lnTo>
                    <a:pt x="9480" y="73685"/>
                  </a:lnTo>
                  <a:lnTo>
                    <a:pt x="35336" y="35336"/>
                  </a:lnTo>
                  <a:lnTo>
                    <a:pt x="73685" y="9480"/>
                  </a:lnTo>
                  <a:lnTo>
                    <a:pt x="120650" y="0"/>
                  </a:lnTo>
                  <a:lnTo>
                    <a:pt x="1229614" y="0"/>
                  </a:lnTo>
                  <a:lnTo>
                    <a:pt x="1276578" y="9480"/>
                  </a:lnTo>
                  <a:lnTo>
                    <a:pt x="1314927" y="35336"/>
                  </a:lnTo>
                  <a:lnTo>
                    <a:pt x="1340783" y="73685"/>
                  </a:lnTo>
                  <a:lnTo>
                    <a:pt x="1350264" y="120650"/>
                  </a:lnTo>
                  <a:lnTo>
                    <a:pt x="1350264" y="603250"/>
                  </a:lnTo>
                  <a:lnTo>
                    <a:pt x="1340783" y="650208"/>
                  </a:lnTo>
                  <a:lnTo>
                    <a:pt x="1314927" y="688559"/>
                  </a:lnTo>
                  <a:lnTo>
                    <a:pt x="1276578" y="714417"/>
                  </a:lnTo>
                  <a:lnTo>
                    <a:pt x="1229614" y="723900"/>
                  </a:lnTo>
                  <a:lnTo>
                    <a:pt x="120650" y="723900"/>
                  </a:lnTo>
                  <a:lnTo>
                    <a:pt x="73685" y="714417"/>
                  </a:lnTo>
                  <a:lnTo>
                    <a:pt x="35336" y="688559"/>
                  </a:lnTo>
                  <a:lnTo>
                    <a:pt x="9480" y="650208"/>
                  </a:lnTo>
                  <a:lnTo>
                    <a:pt x="0" y="603250"/>
                  </a:lnTo>
                  <a:lnTo>
                    <a:pt x="0" y="120650"/>
                  </a:lnTo>
                  <a:close/>
                </a:path>
              </a:pathLst>
            </a:custGeom>
            <a:ln w="9144">
              <a:solidFill>
                <a:srgbClr val="8BB5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961254" y="864457"/>
            <a:ext cx="61023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43815">
              <a:lnSpc>
                <a:spcPct val="100000"/>
              </a:lnSpc>
              <a:spcBef>
                <a:spcPts val="105"/>
              </a:spcBef>
            </a:pPr>
            <a:r>
              <a:rPr dirty="0" sz="1050" spc="-25" b="1">
                <a:latin typeface="Arial"/>
                <a:cs typeface="Arial"/>
              </a:rPr>
              <a:t>BAS </a:t>
            </a:r>
            <a:r>
              <a:rPr dirty="0" sz="1050" spc="-10">
                <a:latin typeface="Arial"/>
                <a:cs typeface="Arial"/>
              </a:rPr>
              <a:t>HUSET BADRUM </a:t>
            </a:r>
            <a:r>
              <a:rPr dirty="0" sz="1050" spc="-25">
                <a:latin typeface="Arial"/>
                <a:cs typeface="Arial"/>
              </a:rPr>
              <a:t>KÖK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546860" y="3838955"/>
            <a:ext cx="5797550" cy="745490"/>
            <a:chOff x="1546860" y="3838955"/>
            <a:chExt cx="5797550" cy="74549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6860" y="3838955"/>
              <a:ext cx="5797295" cy="74523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594104" y="3869438"/>
              <a:ext cx="5701665" cy="638810"/>
            </a:xfrm>
            <a:custGeom>
              <a:avLst/>
              <a:gdLst/>
              <a:ahLst/>
              <a:cxnLst/>
              <a:rect l="l" t="t" r="r" b="b"/>
              <a:pathLst>
                <a:path w="5701665" h="638810">
                  <a:moveTo>
                    <a:pt x="5382006" y="0"/>
                  </a:moveTo>
                  <a:lnTo>
                    <a:pt x="5382006" y="159638"/>
                  </a:lnTo>
                  <a:lnTo>
                    <a:pt x="0" y="159638"/>
                  </a:lnTo>
                  <a:lnTo>
                    <a:pt x="0" y="478916"/>
                  </a:lnTo>
                  <a:lnTo>
                    <a:pt x="5382006" y="478916"/>
                  </a:lnTo>
                  <a:lnTo>
                    <a:pt x="5382006" y="638555"/>
                  </a:lnTo>
                  <a:lnTo>
                    <a:pt x="5701284" y="319277"/>
                  </a:lnTo>
                  <a:lnTo>
                    <a:pt x="5382006" y="0"/>
                  </a:lnTo>
                  <a:close/>
                </a:path>
              </a:pathLst>
            </a:custGeom>
            <a:solidFill>
              <a:srgbClr val="8EB6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594104" y="3869438"/>
              <a:ext cx="5701665" cy="638810"/>
            </a:xfrm>
            <a:custGeom>
              <a:avLst/>
              <a:gdLst/>
              <a:ahLst/>
              <a:cxnLst/>
              <a:rect l="l" t="t" r="r" b="b"/>
              <a:pathLst>
                <a:path w="5701665" h="638810">
                  <a:moveTo>
                    <a:pt x="0" y="159638"/>
                  </a:moveTo>
                  <a:lnTo>
                    <a:pt x="5382006" y="159638"/>
                  </a:lnTo>
                  <a:lnTo>
                    <a:pt x="5382006" y="0"/>
                  </a:lnTo>
                  <a:lnTo>
                    <a:pt x="5701284" y="319277"/>
                  </a:lnTo>
                  <a:lnTo>
                    <a:pt x="5382006" y="638555"/>
                  </a:lnTo>
                  <a:lnTo>
                    <a:pt x="5382006" y="478916"/>
                  </a:lnTo>
                  <a:lnTo>
                    <a:pt x="0" y="478916"/>
                  </a:lnTo>
                  <a:lnTo>
                    <a:pt x="0" y="159638"/>
                  </a:lnTo>
                  <a:close/>
                </a:path>
              </a:pathLst>
            </a:custGeom>
            <a:ln w="9144">
              <a:solidFill>
                <a:srgbClr val="8BB5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3781973" y="4104371"/>
            <a:ext cx="11671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HÅLLBART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BOENDE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198876" y="2447544"/>
            <a:ext cx="905510" cy="635635"/>
            <a:chOff x="3198876" y="2447544"/>
            <a:chExt cx="905510" cy="635635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98876" y="2447544"/>
              <a:ext cx="905255" cy="63550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7644" y="2939351"/>
              <a:ext cx="806195" cy="11017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246119" y="2471929"/>
              <a:ext cx="810895" cy="541020"/>
            </a:xfrm>
            <a:custGeom>
              <a:avLst/>
              <a:gdLst/>
              <a:ahLst/>
              <a:cxnLst/>
              <a:rect l="l" t="t" r="r" b="b"/>
              <a:pathLst>
                <a:path w="810895" h="541019">
                  <a:moveTo>
                    <a:pt x="720598" y="0"/>
                  </a:moveTo>
                  <a:lnTo>
                    <a:pt x="90170" y="0"/>
                  </a:lnTo>
                  <a:lnTo>
                    <a:pt x="55072" y="7086"/>
                  </a:lnTo>
                  <a:lnTo>
                    <a:pt x="26411" y="26411"/>
                  </a:lnTo>
                  <a:lnTo>
                    <a:pt x="7086" y="55072"/>
                  </a:lnTo>
                  <a:lnTo>
                    <a:pt x="0" y="90169"/>
                  </a:lnTo>
                  <a:lnTo>
                    <a:pt x="0" y="450849"/>
                  </a:lnTo>
                  <a:lnTo>
                    <a:pt x="7086" y="485947"/>
                  </a:lnTo>
                  <a:lnTo>
                    <a:pt x="26411" y="514608"/>
                  </a:lnTo>
                  <a:lnTo>
                    <a:pt x="55072" y="533933"/>
                  </a:lnTo>
                  <a:lnTo>
                    <a:pt x="90170" y="541019"/>
                  </a:lnTo>
                  <a:lnTo>
                    <a:pt x="720598" y="541019"/>
                  </a:lnTo>
                  <a:lnTo>
                    <a:pt x="755695" y="533933"/>
                  </a:lnTo>
                  <a:lnTo>
                    <a:pt x="784356" y="514608"/>
                  </a:lnTo>
                  <a:lnTo>
                    <a:pt x="803681" y="485947"/>
                  </a:lnTo>
                  <a:lnTo>
                    <a:pt x="810768" y="450849"/>
                  </a:lnTo>
                  <a:lnTo>
                    <a:pt x="810768" y="90169"/>
                  </a:lnTo>
                  <a:lnTo>
                    <a:pt x="803681" y="55072"/>
                  </a:lnTo>
                  <a:lnTo>
                    <a:pt x="784356" y="26411"/>
                  </a:lnTo>
                  <a:lnTo>
                    <a:pt x="755695" y="7086"/>
                  </a:lnTo>
                  <a:lnTo>
                    <a:pt x="720598" y="0"/>
                  </a:lnTo>
                  <a:close/>
                </a:path>
              </a:pathLst>
            </a:custGeom>
            <a:solidFill>
              <a:srgbClr val="F7C1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246119" y="2471929"/>
              <a:ext cx="810895" cy="541020"/>
            </a:xfrm>
            <a:custGeom>
              <a:avLst/>
              <a:gdLst/>
              <a:ahLst/>
              <a:cxnLst/>
              <a:rect l="l" t="t" r="r" b="b"/>
              <a:pathLst>
                <a:path w="810895" h="541019">
                  <a:moveTo>
                    <a:pt x="0" y="90169"/>
                  </a:moveTo>
                  <a:lnTo>
                    <a:pt x="7086" y="55072"/>
                  </a:lnTo>
                  <a:lnTo>
                    <a:pt x="26411" y="26411"/>
                  </a:lnTo>
                  <a:lnTo>
                    <a:pt x="55072" y="7086"/>
                  </a:lnTo>
                  <a:lnTo>
                    <a:pt x="90170" y="0"/>
                  </a:lnTo>
                  <a:lnTo>
                    <a:pt x="720598" y="0"/>
                  </a:lnTo>
                  <a:lnTo>
                    <a:pt x="755695" y="7086"/>
                  </a:lnTo>
                  <a:lnTo>
                    <a:pt x="784356" y="26411"/>
                  </a:lnTo>
                  <a:lnTo>
                    <a:pt x="803681" y="55072"/>
                  </a:lnTo>
                  <a:lnTo>
                    <a:pt x="810768" y="90169"/>
                  </a:lnTo>
                  <a:lnTo>
                    <a:pt x="810768" y="450849"/>
                  </a:lnTo>
                  <a:lnTo>
                    <a:pt x="803681" y="485947"/>
                  </a:lnTo>
                  <a:lnTo>
                    <a:pt x="784356" y="514608"/>
                  </a:lnTo>
                  <a:lnTo>
                    <a:pt x="755695" y="533933"/>
                  </a:lnTo>
                  <a:lnTo>
                    <a:pt x="720598" y="541019"/>
                  </a:lnTo>
                  <a:lnTo>
                    <a:pt x="90170" y="541019"/>
                  </a:lnTo>
                  <a:lnTo>
                    <a:pt x="55072" y="533933"/>
                  </a:lnTo>
                  <a:lnTo>
                    <a:pt x="26411" y="514608"/>
                  </a:lnTo>
                  <a:lnTo>
                    <a:pt x="7086" y="485947"/>
                  </a:lnTo>
                  <a:lnTo>
                    <a:pt x="0" y="450849"/>
                  </a:lnTo>
                  <a:lnTo>
                    <a:pt x="0" y="90169"/>
                  </a:lnTo>
                  <a:close/>
                </a:path>
              </a:pathLst>
            </a:custGeom>
            <a:ln w="9144">
              <a:solidFill>
                <a:srgbClr val="8BB5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3358184" y="2565045"/>
            <a:ext cx="58483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5"/>
              </a:spcBef>
            </a:pPr>
            <a:r>
              <a:rPr dirty="0" sz="1050" spc="-20">
                <a:latin typeface="Arial"/>
                <a:cs typeface="Arial"/>
              </a:rPr>
              <a:t>PLUS </a:t>
            </a:r>
            <a:r>
              <a:rPr dirty="0" sz="1050" spc="-10">
                <a:latin typeface="Arial"/>
                <a:cs typeface="Arial"/>
              </a:rPr>
              <a:t>YTSKIKT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510283" y="2386583"/>
            <a:ext cx="1445260" cy="902335"/>
            <a:chOff x="1510283" y="2386583"/>
            <a:chExt cx="1445260" cy="902335"/>
          </a:xfrm>
        </p:grpSpPr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0283" y="2386583"/>
              <a:ext cx="1444751" cy="90220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6607" y="3218687"/>
              <a:ext cx="830579" cy="64007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557527" y="2410970"/>
              <a:ext cx="1350645" cy="807720"/>
            </a:xfrm>
            <a:custGeom>
              <a:avLst/>
              <a:gdLst/>
              <a:ahLst/>
              <a:cxnLst/>
              <a:rect l="l" t="t" r="r" b="b"/>
              <a:pathLst>
                <a:path w="1350645" h="807719">
                  <a:moveTo>
                    <a:pt x="1215644" y="0"/>
                  </a:moveTo>
                  <a:lnTo>
                    <a:pt x="134620" y="0"/>
                  </a:lnTo>
                  <a:lnTo>
                    <a:pt x="92070" y="6863"/>
                  </a:lnTo>
                  <a:lnTo>
                    <a:pt x="55116" y="25974"/>
                  </a:lnTo>
                  <a:lnTo>
                    <a:pt x="25974" y="55116"/>
                  </a:lnTo>
                  <a:lnTo>
                    <a:pt x="6863" y="92070"/>
                  </a:lnTo>
                  <a:lnTo>
                    <a:pt x="0" y="134619"/>
                  </a:lnTo>
                  <a:lnTo>
                    <a:pt x="0" y="673099"/>
                  </a:lnTo>
                  <a:lnTo>
                    <a:pt x="6863" y="715649"/>
                  </a:lnTo>
                  <a:lnTo>
                    <a:pt x="25974" y="752603"/>
                  </a:lnTo>
                  <a:lnTo>
                    <a:pt x="55116" y="781745"/>
                  </a:lnTo>
                  <a:lnTo>
                    <a:pt x="92070" y="800856"/>
                  </a:lnTo>
                  <a:lnTo>
                    <a:pt x="134620" y="807719"/>
                  </a:lnTo>
                  <a:lnTo>
                    <a:pt x="1215644" y="807719"/>
                  </a:lnTo>
                  <a:lnTo>
                    <a:pt x="1258193" y="800856"/>
                  </a:lnTo>
                  <a:lnTo>
                    <a:pt x="1295147" y="781745"/>
                  </a:lnTo>
                  <a:lnTo>
                    <a:pt x="1324289" y="752603"/>
                  </a:lnTo>
                  <a:lnTo>
                    <a:pt x="1343400" y="715649"/>
                  </a:lnTo>
                  <a:lnTo>
                    <a:pt x="1350264" y="673099"/>
                  </a:lnTo>
                  <a:lnTo>
                    <a:pt x="1350264" y="134619"/>
                  </a:lnTo>
                  <a:lnTo>
                    <a:pt x="1343400" y="92070"/>
                  </a:lnTo>
                  <a:lnTo>
                    <a:pt x="1324289" y="55116"/>
                  </a:lnTo>
                  <a:lnTo>
                    <a:pt x="1295147" y="25974"/>
                  </a:lnTo>
                  <a:lnTo>
                    <a:pt x="1258193" y="6863"/>
                  </a:lnTo>
                  <a:lnTo>
                    <a:pt x="1215644" y="0"/>
                  </a:lnTo>
                  <a:close/>
                </a:path>
              </a:pathLst>
            </a:custGeom>
            <a:solidFill>
              <a:srgbClr val="8EB6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557527" y="2410970"/>
              <a:ext cx="1350645" cy="807720"/>
            </a:xfrm>
            <a:custGeom>
              <a:avLst/>
              <a:gdLst/>
              <a:ahLst/>
              <a:cxnLst/>
              <a:rect l="l" t="t" r="r" b="b"/>
              <a:pathLst>
                <a:path w="1350645" h="807719">
                  <a:moveTo>
                    <a:pt x="0" y="134619"/>
                  </a:moveTo>
                  <a:lnTo>
                    <a:pt x="6863" y="92070"/>
                  </a:lnTo>
                  <a:lnTo>
                    <a:pt x="25974" y="55116"/>
                  </a:lnTo>
                  <a:lnTo>
                    <a:pt x="55116" y="25974"/>
                  </a:lnTo>
                  <a:lnTo>
                    <a:pt x="92070" y="6863"/>
                  </a:lnTo>
                  <a:lnTo>
                    <a:pt x="134620" y="0"/>
                  </a:lnTo>
                  <a:lnTo>
                    <a:pt x="1215644" y="0"/>
                  </a:lnTo>
                  <a:lnTo>
                    <a:pt x="1258193" y="6863"/>
                  </a:lnTo>
                  <a:lnTo>
                    <a:pt x="1295147" y="25974"/>
                  </a:lnTo>
                  <a:lnTo>
                    <a:pt x="1324289" y="55116"/>
                  </a:lnTo>
                  <a:lnTo>
                    <a:pt x="1343400" y="92070"/>
                  </a:lnTo>
                  <a:lnTo>
                    <a:pt x="1350264" y="134619"/>
                  </a:lnTo>
                  <a:lnTo>
                    <a:pt x="1350264" y="673099"/>
                  </a:lnTo>
                  <a:lnTo>
                    <a:pt x="1343400" y="715649"/>
                  </a:lnTo>
                  <a:lnTo>
                    <a:pt x="1324289" y="752603"/>
                  </a:lnTo>
                  <a:lnTo>
                    <a:pt x="1295147" y="781745"/>
                  </a:lnTo>
                  <a:lnTo>
                    <a:pt x="1258193" y="800856"/>
                  </a:lnTo>
                  <a:lnTo>
                    <a:pt x="1215644" y="807719"/>
                  </a:lnTo>
                  <a:lnTo>
                    <a:pt x="134620" y="807719"/>
                  </a:lnTo>
                  <a:lnTo>
                    <a:pt x="92070" y="800856"/>
                  </a:lnTo>
                  <a:lnTo>
                    <a:pt x="55116" y="781745"/>
                  </a:lnTo>
                  <a:lnTo>
                    <a:pt x="25974" y="752603"/>
                  </a:lnTo>
                  <a:lnTo>
                    <a:pt x="6863" y="715649"/>
                  </a:lnTo>
                  <a:lnTo>
                    <a:pt x="0" y="673099"/>
                  </a:lnTo>
                  <a:lnTo>
                    <a:pt x="0" y="134619"/>
                  </a:lnTo>
                  <a:close/>
                </a:path>
              </a:pathLst>
            </a:custGeom>
            <a:ln w="9143">
              <a:solidFill>
                <a:srgbClr val="8BB5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1472184" y="44005"/>
            <a:ext cx="7599045" cy="3902075"/>
            <a:chOff x="1472184" y="44005"/>
            <a:chExt cx="7599045" cy="3902075"/>
          </a:xfrm>
        </p:grpSpPr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2184" y="1926335"/>
              <a:ext cx="6012179" cy="94487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514855" y="1953767"/>
              <a:ext cx="5922010" cy="0"/>
            </a:xfrm>
            <a:custGeom>
              <a:avLst/>
              <a:gdLst/>
              <a:ahLst/>
              <a:cxnLst/>
              <a:rect l="l" t="t" r="r" b="b"/>
              <a:pathLst>
                <a:path w="5922009" h="0">
                  <a:moveTo>
                    <a:pt x="0" y="0"/>
                  </a:moveTo>
                  <a:lnTo>
                    <a:pt x="5921730" y="0"/>
                  </a:lnTo>
                </a:path>
              </a:pathLst>
            </a:custGeom>
            <a:ln w="9144">
              <a:solidFill>
                <a:srgbClr val="EDEBE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00755" y="449579"/>
              <a:ext cx="111251" cy="3496055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3056382" y="471677"/>
              <a:ext cx="0" cy="3398520"/>
            </a:xfrm>
            <a:custGeom>
              <a:avLst/>
              <a:gdLst/>
              <a:ahLst/>
              <a:cxnLst/>
              <a:rect l="l" t="t" r="r" b="b"/>
              <a:pathLst>
                <a:path w="0" h="3398520">
                  <a:moveTo>
                    <a:pt x="0" y="0"/>
                  </a:moveTo>
                  <a:lnTo>
                    <a:pt x="0" y="3398304"/>
                  </a:lnTo>
                </a:path>
              </a:pathLst>
            </a:custGeom>
            <a:ln w="25908">
              <a:solidFill>
                <a:srgbClr val="8EB6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437119" y="48767"/>
              <a:ext cx="1629410" cy="3755390"/>
            </a:xfrm>
            <a:custGeom>
              <a:avLst/>
              <a:gdLst/>
              <a:ahLst/>
              <a:cxnLst/>
              <a:rect l="l" t="t" r="r" b="b"/>
              <a:pathLst>
                <a:path w="1629409" h="3755390">
                  <a:moveTo>
                    <a:pt x="0" y="0"/>
                  </a:moveTo>
                  <a:lnTo>
                    <a:pt x="1629155" y="0"/>
                  </a:lnTo>
                  <a:lnTo>
                    <a:pt x="1629155" y="3755136"/>
                  </a:lnTo>
                  <a:lnTo>
                    <a:pt x="0" y="375513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8EB62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1927779" y="2478177"/>
            <a:ext cx="61023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4445">
              <a:lnSpc>
                <a:spcPct val="100000"/>
              </a:lnSpc>
              <a:spcBef>
                <a:spcPts val="105"/>
              </a:spcBef>
            </a:pPr>
            <a:r>
              <a:rPr dirty="0" sz="1050" spc="-25" b="1">
                <a:latin typeface="Arial"/>
                <a:cs typeface="Arial"/>
              </a:rPr>
              <a:t>BAS </a:t>
            </a:r>
            <a:r>
              <a:rPr dirty="0" sz="1050" spc="-10">
                <a:latin typeface="Arial"/>
                <a:cs typeface="Arial"/>
              </a:rPr>
              <a:t>HUSET BADRUM </a:t>
            </a:r>
            <a:r>
              <a:rPr dirty="0" sz="1050" spc="-25">
                <a:latin typeface="Arial"/>
                <a:cs typeface="Arial"/>
              </a:rPr>
              <a:t>KÖK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572000" y="57911"/>
            <a:ext cx="2316480" cy="300355"/>
          </a:xfrm>
          <a:prstGeom prst="rect">
            <a:avLst/>
          </a:prstGeom>
          <a:ln w="9144">
            <a:solidFill>
              <a:srgbClr val="8EB62D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dirty="0" sz="1350">
                <a:latin typeface="Arial"/>
                <a:cs typeface="Arial"/>
              </a:rPr>
              <a:t>Hyresgästens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val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515787" y="75877"/>
            <a:ext cx="102235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u="sng" sz="1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</a:t>
            </a:r>
            <a:r>
              <a:rPr dirty="0" u="sng" sz="14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Östern</a:t>
            </a:r>
            <a:r>
              <a:rPr dirty="0" u="sng" sz="1400" spc="-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Ex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3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rok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(74 </a:t>
            </a:r>
            <a:r>
              <a:rPr dirty="0" sz="1400" spc="-20" b="1">
                <a:latin typeface="Arial"/>
                <a:cs typeface="Arial"/>
              </a:rPr>
              <a:t>kvm)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515966" y="1142797"/>
            <a:ext cx="10629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9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637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kr/mån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515966" y="2636305"/>
            <a:ext cx="11607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10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137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kr/mån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3419856" y="1106424"/>
            <a:ext cx="4079875" cy="1777364"/>
            <a:chOff x="3419856" y="1106424"/>
            <a:chExt cx="4079875" cy="1777364"/>
          </a:xfrm>
        </p:grpSpPr>
        <p:pic>
          <p:nvPicPr>
            <p:cNvPr id="36" name="object 3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19856" y="1106424"/>
              <a:ext cx="4079747" cy="242315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3463290" y="1208300"/>
              <a:ext cx="3851275" cy="31750"/>
            </a:xfrm>
            <a:custGeom>
              <a:avLst/>
              <a:gdLst/>
              <a:ahLst/>
              <a:cxnLst/>
              <a:rect l="l" t="t" r="r" b="b"/>
              <a:pathLst>
                <a:path w="3851275" h="31750">
                  <a:moveTo>
                    <a:pt x="0" y="31597"/>
                  </a:moveTo>
                  <a:lnTo>
                    <a:pt x="3851097" y="0"/>
                  </a:lnTo>
                </a:path>
              </a:pathLst>
            </a:custGeom>
            <a:ln w="25908">
              <a:solidFill>
                <a:srgbClr val="8EB6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301106" y="1169548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5">
                  <a:moveTo>
                    <a:pt x="0" y="0"/>
                  </a:moveTo>
                  <a:lnTo>
                    <a:pt x="647" y="77724"/>
                  </a:lnTo>
                  <a:lnTo>
                    <a:pt x="78054" y="38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6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4716" y="2641091"/>
              <a:ext cx="3294887" cy="242315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4248150" y="2742438"/>
              <a:ext cx="3065780" cy="0"/>
            </a:xfrm>
            <a:custGeom>
              <a:avLst/>
              <a:gdLst/>
              <a:ahLst/>
              <a:cxnLst/>
              <a:rect l="l" t="t" r="r" b="b"/>
              <a:pathLst>
                <a:path w="3065779" h="0">
                  <a:moveTo>
                    <a:pt x="0" y="0"/>
                  </a:moveTo>
                  <a:lnTo>
                    <a:pt x="3065437" y="0"/>
                  </a:lnTo>
                </a:path>
              </a:pathLst>
            </a:custGeom>
            <a:ln w="25908">
              <a:solidFill>
                <a:srgbClr val="8EB62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300638" y="270357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5">
                  <a:moveTo>
                    <a:pt x="0" y="0"/>
                  </a:moveTo>
                  <a:lnTo>
                    <a:pt x="0" y="77724"/>
                  </a:lnTo>
                  <a:lnTo>
                    <a:pt x="77724" y="38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62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389159" y="70053"/>
            <a:ext cx="3804920" cy="2324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0" i="0">
                <a:solidFill>
                  <a:srgbClr val="8EB62D"/>
                </a:solidFill>
                <a:latin typeface="Arial"/>
                <a:cs typeface="Arial"/>
              </a:rPr>
              <a:t>RENOVERINGSMODELL</a:t>
            </a:r>
            <a:r>
              <a:rPr dirty="0" sz="1350" spc="-80" i="0">
                <a:solidFill>
                  <a:srgbClr val="8EB62D"/>
                </a:solidFill>
                <a:latin typeface="Arial"/>
                <a:cs typeface="Arial"/>
              </a:rPr>
              <a:t> </a:t>
            </a:r>
            <a:r>
              <a:rPr dirty="0" sz="1350" i="0">
                <a:solidFill>
                  <a:srgbClr val="8EB62D"/>
                </a:solidFill>
                <a:latin typeface="Arial"/>
                <a:cs typeface="Arial"/>
              </a:rPr>
              <a:t>-</a:t>
            </a:r>
            <a:r>
              <a:rPr dirty="0" sz="1350" spc="434" i="0">
                <a:solidFill>
                  <a:srgbClr val="8EB62D"/>
                </a:solidFill>
                <a:latin typeface="Arial"/>
                <a:cs typeface="Arial"/>
              </a:rPr>
              <a:t> </a:t>
            </a:r>
            <a:r>
              <a:rPr dirty="0" sz="1350" spc="-10" i="0">
                <a:solidFill>
                  <a:srgbClr val="8EB62D"/>
                </a:solidFill>
                <a:latin typeface="Arial"/>
                <a:cs typeface="Arial"/>
              </a:rPr>
              <a:t>EXEMPEL</a:t>
            </a:r>
            <a:r>
              <a:rPr dirty="0" sz="1350" spc="-30" i="0">
                <a:solidFill>
                  <a:srgbClr val="8EB62D"/>
                </a:solidFill>
                <a:latin typeface="Arial"/>
                <a:cs typeface="Arial"/>
              </a:rPr>
              <a:t> </a:t>
            </a:r>
            <a:r>
              <a:rPr dirty="0" sz="1350" i="0">
                <a:solidFill>
                  <a:srgbClr val="8EB62D"/>
                </a:solidFill>
                <a:latin typeface="Arial"/>
                <a:cs typeface="Arial"/>
              </a:rPr>
              <a:t>NY</a:t>
            </a:r>
            <a:r>
              <a:rPr dirty="0" sz="1350" spc="-5" i="0">
                <a:solidFill>
                  <a:srgbClr val="8EB62D"/>
                </a:solidFill>
                <a:latin typeface="Arial"/>
                <a:cs typeface="Arial"/>
              </a:rPr>
              <a:t> </a:t>
            </a:r>
            <a:r>
              <a:rPr dirty="0" sz="1350" spc="-20" i="0">
                <a:solidFill>
                  <a:srgbClr val="8EB62D"/>
                </a:solidFill>
                <a:latin typeface="Arial"/>
                <a:cs typeface="Arial"/>
              </a:rPr>
              <a:t>HYRA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2338" y="1580356"/>
            <a:ext cx="3401060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lla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behöver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godkänna </a:t>
            </a:r>
            <a:r>
              <a:rPr dirty="0" sz="2000">
                <a:latin typeface="Arial"/>
                <a:cs typeface="Arial"/>
              </a:rPr>
              <a:t>renoveringen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genom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ge </a:t>
            </a:r>
            <a:r>
              <a:rPr dirty="0" sz="2000">
                <a:latin typeface="Arial"/>
                <a:cs typeface="Arial"/>
              </a:rPr>
              <a:t>sitt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medgivande.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355600" marR="8636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Medgivande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ska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ges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inom </a:t>
            </a:r>
            <a:r>
              <a:rPr dirty="0" sz="2000">
                <a:latin typeface="Arial"/>
                <a:cs typeface="Arial"/>
              </a:rPr>
              <a:t>60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dagar.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algn="ctr" marL="15875">
              <a:lnSpc>
                <a:spcPct val="100000"/>
              </a:lnSpc>
              <a:spcBef>
                <a:spcPts val="260"/>
              </a:spcBef>
            </a:pPr>
            <a:r>
              <a:rPr dirty="0"/>
              <a:t>Ditt</a:t>
            </a:r>
            <a:r>
              <a:rPr dirty="0" spc="-5"/>
              <a:t> </a:t>
            </a:r>
            <a:r>
              <a:rPr dirty="0" spc="-10"/>
              <a:t>medgivande</a:t>
            </a: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dirty="0" sz="2800" spc="-10" i="0">
                <a:solidFill>
                  <a:srgbClr val="8EB62D"/>
                </a:solidFill>
                <a:latin typeface="Arial"/>
                <a:cs typeface="Arial"/>
              </a:rPr>
              <a:t>MEDGIVANDEPROCESS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2559" y="1554480"/>
            <a:ext cx="1757171" cy="24780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10"/>
              <a:t>H</a:t>
            </a:r>
            <a:r>
              <a:rPr dirty="0" spc="-10"/>
              <a:t>yresförhandling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10"/>
              <a:t>Medgivande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10"/>
              <a:t>Upphandling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Entreprenörens</a:t>
            </a:r>
            <a:r>
              <a:rPr dirty="0" spc="-75"/>
              <a:t> </a:t>
            </a:r>
            <a:r>
              <a:rPr dirty="0"/>
              <a:t>projektering</a:t>
            </a:r>
            <a:r>
              <a:rPr dirty="0" spc="-70"/>
              <a:t> </a:t>
            </a:r>
            <a:r>
              <a:rPr dirty="0"/>
              <a:t>för</a:t>
            </a:r>
            <a:r>
              <a:rPr dirty="0" spc="-25"/>
              <a:t> </a:t>
            </a:r>
            <a:r>
              <a:rPr dirty="0" spc="-10"/>
              <a:t>utförandet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10"/>
              <a:t>Renoveringsstart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8642" y="257565"/>
            <a:ext cx="3136265" cy="805180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algn="ctr" marL="25400">
              <a:lnSpc>
                <a:spcPct val="100000"/>
              </a:lnSpc>
              <a:spcBef>
                <a:spcPts val="260"/>
              </a:spcBef>
            </a:pPr>
            <a:r>
              <a:rPr dirty="0" spc="-10"/>
              <a:t>Tidplan</a:t>
            </a: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dirty="0" sz="2800" spc="-45" i="0">
                <a:solidFill>
                  <a:srgbClr val="8EB62D"/>
                </a:solidFill>
                <a:latin typeface="Arial"/>
                <a:cs typeface="Arial"/>
              </a:rPr>
              <a:t>VAD</a:t>
            </a:r>
            <a:r>
              <a:rPr dirty="0" sz="2800" spc="-150" i="0">
                <a:solidFill>
                  <a:srgbClr val="8EB62D"/>
                </a:solidFill>
                <a:latin typeface="Arial"/>
                <a:cs typeface="Arial"/>
              </a:rPr>
              <a:t> </a:t>
            </a:r>
            <a:r>
              <a:rPr dirty="0" sz="2800" i="0">
                <a:solidFill>
                  <a:srgbClr val="8EB62D"/>
                </a:solidFill>
                <a:latin typeface="Arial"/>
                <a:cs typeface="Arial"/>
              </a:rPr>
              <a:t>HÄNDER</a:t>
            </a:r>
            <a:r>
              <a:rPr dirty="0" sz="2800" spc="-120" i="0">
                <a:solidFill>
                  <a:srgbClr val="8EB62D"/>
                </a:solidFill>
                <a:latin typeface="Arial"/>
                <a:cs typeface="Arial"/>
              </a:rPr>
              <a:t> </a:t>
            </a:r>
            <a:r>
              <a:rPr dirty="0" sz="2800" spc="-25" i="0">
                <a:solidFill>
                  <a:srgbClr val="8EB62D"/>
                </a:solidFill>
                <a:latin typeface="Arial"/>
                <a:cs typeface="Arial"/>
              </a:rPr>
              <a:t>NU?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7634" y="1938585"/>
            <a:ext cx="270065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 i="0">
                <a:solidFill>
                  <a:srgbClr val="8EB62D"/>
                </a:solidFill>
                <a:latin typeface="Arial"/>
                <a:cs typeface="Arial"/>
              </a:rPr>
              <a:t>ÖVRIGT?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9110" y="650531"/>
            <a:ext cx="4873625" cy="234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8EB62D"/>
                </a:solidFill>
                <a:latin typeface="Arial"/>
                <a:cs typeface="Arial"/>
              </a:rPr>
              <a:t>KONTAKTA</a:t>
            </a:r>
            <a:r>
              <a:rPr dirty="0" sz="2400" spc="-114">
                <a:solidFill>
                  <a:srgbClr val="8EB62D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8EB62D"/>
                </a:solidFill>
                <a:latin typeface="Arial"/>
                <a:cs typeface="Arial"/>
              </a:rPr>
              <a:t>OSS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Arial"/>
              <a:cs typeface="Arial"/>
            </a:endParaRPr>
          </a:p>
          <a:p>
            <a:pPr marL="12700" marR="57912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Ni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är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välkomna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mejla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oss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frågor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på 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projekt.kapellet</a:t>
            </a:r>
            <a:r>
              <a:rPr dirty="0" u="sng" sz="2000" spc="-10">
                <a:solidFill>
                  <a:srgbClr val="20311A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@forvaltaren.se</a:t>
            </a:r>
            <a:r>
              <a:rPr dirty="0" sz="2000" spc="-1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12700" marR="39624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Eller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ring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projektsamordnare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Valmire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på </a:t>
            </a:r>
            <a:r>
              <a:rPr dirty="0" sz="2000">
                <a:latin typeface="Arial"/>
                <a:cs typeface="Arial"/>
              </a:rPr>
              <a:t>08-706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92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83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8449" y="216858"/>
            <a:ext cx="194691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Mer</a:t>
            </a:r>
            <a:r>
              <a:rPr dirty="0" spc="-15"/>
              <a:t> </a:t>
            </a:r>
            <a:r>
              <a:rPr dirty="0" spc="-10"/>
              <a:t>information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6056376" y="1554480"/>
            <a:ext cx="2632075" cy="2857500"/>
            <a:chOff x="6056376" y="1554480"/>
            <a:chExt cx="2632075" cy="28575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6376" y="1554480"/>
              <a:ext cx="2631935" cy="285749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12966" y="2351023"/>
              <a:ext cx="786130" cy="1059815"/>
            </a:xfrm>
            <a:custGeom>
              <a:avLst/>
              <a:gdLst/>
              <a:ahLst/>
              <a:cxnLst/>
              <a:rect l="l" t="t" r="r" b="b"/>
              <a:pathLst>
                <a:path w="786129" h="1059814">
                  <a:moveTo>
                    <a:pt x="30073" y="962660"/>
                  </a:moveTo>
                  <a:lnTo>
                    <a:pt x="29133" y="959053"/>
                  </a:lnTo>
                  <a:lnTo>
                    <a:pt x="24231" y="952474"/>
                  </a:lnTo>
                  <a:lnTo>
                    <a:pt x="21056" y="950544"/>
                  </a:lnTo>
                  <a:lnTo>
                    <a:pt x="13182" y="949388"/>
                  </a:lnTo>
                  <a:lnTo>
                    <a:pt x="9563" y="950328"/>
                  </a:lnTo>
                  <a:lnTo>
                    <a:pt x="3060" y="955243"/>
                  </a:lnTo>
                  <a:lnTo>
                    <a:pt x="1143" y="958418"/>
                  </a:lnTo>
                  <a:lnTo>
                    <a:pt x="0" y="966228"/>
                  </a:lnTo>
                  <a:lnTo>
                    <a:pt x="939" y="969784"/>
                  </a:lnTo>
                  <a:lnTo>
                    <a:pt x="5867" y="976223"/>
                  </a:lnTo>
                  <a:lnTo>
                    <a:pt x="9055" y="978115"/>
                  </a:lnTo>
                  <a:lnTo>
                    <a:pt x="16789" y="979246"/>
                  </a:lnTo>
                  <a:lnTo>
                    <a:pt x="20358" y="978357"/>
                  </a:lnTo>
                  <a:lnTo>
                    <a:pt x="26974" y="973683"/>
                  </a:lnTo>
                  <a:lnTo>
                    <a:pt x="28930" y="970534"/>
                  </a:lnTo>
                  <a:lnTo>
                    <a:pt x="30073" y="962660"/>
                  </a:lnTo>
                  <a:close/>
                </a:path>
                <a:path w="786129" h="1059814">
                  <a:moveTo>
                    <a:pt x="69786" y="691235"/>
                  </a:moveTo>
                  <a:lnTo>
                    <a:pt x="68846" y="687628"/>
                  </a:lnTo>
                  <a:lnTo>
                    <a:pt x="63944" y="681050"/>
                  </a:lnTo>
                  <a:lnTo>
                    <a:pt x="60769" y="679119"/>
                  </a:lnTo>
                  <a:lnTo>
                    <a:pt x="52895" y="677964"/>
                  </a:lnTo>
                  <a:lnTo>
                    <a:pt x="49276" y="678903"/>
                  </a:lnTo>
                  <a:lnTo>
                    <a:pt x="42773" y="683818"/>
                  </a:lnTo>
                  <a:lnTo>
                    <a:pt x="40855" y="686993"/>
                  </a:lnTo>
                  <a:lnTo>
                    <a:pt x="39712" y="694804"/>
                  </a:lnTo>
                  <a:lnTo>
                    <a:pt x="40652" y="698360"/>
                  </a:lnTo>
                  <a:lnTo>
                    <a:pt x="45580" y="704799"/>
                  </a:lnTo>
                  <a:lnTo>
                    <a:pt x="48768" y="706691"/>
                  </a:lnTo>
                  <a:lnTo>
                    <a:pt x="56502" y="707821"/>
                  </a:lnTo>
                  <a:lnTo>
                    <a:pt x="60071" y="706932"/>
                  </a:lnTo>
                  <a:lnTo>
                    <a:pt x="66687" y="702259"/>
                  </a:lnTo>
                  <a:lnTo>
                    <a:pt x="68643" y="699109"/>
                  </a:lnTo>
                  <a:lnTo>
                    <a:pt x="69786" y="691235"/>
                  </a:lnTo>
                  <a:close/>
                </a:path>
                <a:path w="786129" h="1059814">
                  <a:moveTo>
                    <a:pt x="90932" y="971562"/>
                  </a:moveTo>
                  <a:lnTo>
                    <a:pt x="89992" y="967955"/>
                  </a:lnTo>
                  <a:lnTo>
                    <a:pt x="85090" y="961377"/>
                  </a:lnTo>
                  <a:lnTo>
                    <a:pt x="81915" y="959446"/>
                  </a:lnTo>
                  <a:lnTo>
                    <a:pt x="74041" y="958291"/>
                  </a:lnTo>
                  <a:lnTo>
                    <a:pt x="70421" y="959231"/>
                  </a:lnTo>
                  <a:lnTo>
                    <a:pt x="63906" y="964145"/>
                  </a:lnTo>
                  <a:lnTo>
                    <a:pt x="62001" y="967320"/>
                  </a:lnTo>
                  <a:lnTo>
                    <a:pt x="60858" y="975131"/>
                  </a:lnTo>
                  <a:lnTo>
                    <a:pt x="61798" y="978687"/>
                  </a:lnTo>
                  <a:lnTo>
                    <a:pt x="66725" y="985126"/>
                  </a:lnTo>
                  <a:lnTo>
                    <a:pt x="69913" y="987018"/>
                  </a:lnTo>
                  <a:lnTo>
                    <a:pt x="77635" y="988148"/>
                  </a:lnTo>
                  <a:lnTo>
                    <a:pt x="81203" y="987259"/>
                  </a:lnTo>
                  <a:lnTo>
                    <a:pt x="87833" y="982599"/>
                  </a:lnTo>
                  <a:lnTo>
                    <a:pt x="89776" y="979436"/>
                  </a:lnTo>
                  <a:lnTo>
                    <a:pt x="90932" y="971562"/>
                  </a:lnTo>
                  <a:close/>
                </a:path>
                <a:path w="786129" h="1059814">
                  <a:moveTo>
                    <a:pt x="109499" y="419798"/>
                  </a:moveTo>
                  <a:lnTo>
                    <a:pt x="108559" y="416191"/>
                  </a:lnTo>
                  <a:lnTo>
                    <a:pt x="103657" y="409613"/>
                  </a:lnTo>
                  <a:lnTo>
                    <a:pt x="100482" y="407682"/>
                  </a:lnTo>
                  <a:lnTo>
                    <a:pt x="92608" y="406527"/>
                  </a:lnTo>
                  <a:lnTo>
                    <a:pt x="88988" y="407466"/>
                  </a:lnTo>
                  <a:lnTo>
                    <a:pt x="82486" y="412381"/>
                  </a:lnTo>
                  <a:lnTo>
                    <a:pt x="80568" y="415556"/>
                  </a:lnTo>
                  <a:lnTo>
                    <a:pt x="79425" y="423367"/>
                  </a:lnTo>
                  <a:lnTo>
                    <a:pt x="80365" y="426923"/>
                  </a:lnTo>
                  <a:lnTo>
                    <a:pt x="85293" y="433362"/>
                  </a:lnTo>
                  <a:lnTo>
                    <a:pt x="88480" y="435254"/>
                  </a:lnTo>
                  <a:lnTo>
                    <a:pt x="96215" y="436384"/>
                  </a:lnTo>
                  <a:lnTo>
                    <a:pt x="99783" y="435495"/>
                  </a:lnTo>
                  <a:lnTo>
                    <a:pt x="106400" y="430822"/>
                  </a:lnTo>
                  <a:lnTo>
                    <a:pt x="108356" y="427672"/>
                  </a:lnTo>
                  <a:lnTo>
                    <a:pt x="109499" y="419798"/>
                  </a:lnTo>
                  <a:close/>
                </a:path>
                <a:path w="786129" h="1059814">
                  <a:moveTo>
                    <a:pt x="130644" y="700138"/>
                  </a:moveTo>
                  <a:lnTo>
                    <a:pt x="129705" y="696531"/>
                  </a:lnTo>
                  <a:lnTo>
                    <a:pt x="124802" y="689952"/>
                  </a:lnTo>
                  <a:lnTo>
                    <a:pt x="121627" y="688022"/>
                  </a:lnTo>
                  <a:lnTo>
                    <a:pt x="113753" y="686866"/>
                  </a:lnTo>
                  <a:lnTo>
                    <a:pt x="110134" y="687806"/>
                  </a:lnTo>
                  <a:lnTo>
                    <a:pt x="103619" y="692721"/>
                  </a:lnTo>
                  <a:lnTo>
                    <a:pt x="101714" y="695896"/>
                  </a:lnTo>
                  <a:lnTo>
                    <a:pt x="100571" y="703707"/>
                  </a:lnTo>
                  <a:lnTo>
                    <a:pt x="101511" y="707263"/>
                  </a:lnTo>
                  <a:lnTo>
                    <a:pt x="106438" y="713701"/>
                  </a:lnTo>
                  <a:lnTo>
                    <a:pt x="109626" y="715594"/>
                  </a:lnTo>
                  <a:lnTo>
                    <a:pt x="117348" y="716724"/>
                  </a:lnTo>
                  <a:lnTo>
                    <a:pt x="120916" y="715835"/>
                  </a:lnTo>
                  <a:lnTo>
                    <a:pt x="127546" y="711174"/>
                  </a:lnTo>
                  <a:lnTo>
                    <a:pt x="129489" y="708012"/>
                  </a:lnTo>
                  <a:lnTo>
                    <a:pt x="130644" y="700138"/>
                  </a:lnTo>
                  <a:close/>
                </a:path>
                <a:path w="786129" h="1059814">
                  <a:moveTo>
                    <a:pt x="151790" y="980465"/>
                  </a:moveTo>
                  <a:lnTo>
                    <a:pt x="150863" y="976871"/>
                  </a:lnTo>
                  <a:lnTo>
                    <a:pt x="146037" y="970292"/>
                  </a:lnTo>
                  <a:lnTo>
                    <a:pt x="142849" y="968362"/>
                  </a:lnTo>
                  <a:lnTo>
                    <a:pt x="134886" y="967193"/>
                  </a:lnTo>
                  <a:lnTo>
                    <a:pt x="131279" y="968133"/>
                  </a:lnTo>
                  <a:lnTo>
                    <a:pt x="124764" y="973048"/>
                  </a:lnTo>
                  <a:lnTo>
                    <a:pt x="122847" y="976223"/>
                  </a:lnTo>
                  <a:lnTo>
                    <a:pt x="121716" y="984034"/>
                  </a:lnTo>
                  <a:lnTo>
                    <a:pt x="122656" y="987590"/>
                  </a:lnTo>
                  <a:lnTo>
                    <a:pt x="127584" y="994029"/>
                  </a:lnTo>
                  <a:lnTo>
                    <a:pt x="130759" y="995921"/>
                  </a:lnTo>
                  <a:lnTo>
                    <a:pt x="138569" y="997064"/>
                  </a:lnTo>
                  <a:lnTo>
                    <a:pt x="142163" y="996162"/>
                  </a:lnTo>
                  <a:lnTo>
                    <a:pt x="148717" y="991412"/>
                  </a:lnTo>
                  <a:lnTo>
                    <a:pt x="150647" y="988263"/>
                  </a:lnTo>
                  <a:lnTo>
                    <a:pt x="151790" y="980465"/>
                  </a:lnTo>
                  <a:close/>
                </a:path>
                <a:path w="786129" h="1059814">
                  <a:moveTo>
                    <a:pt x="170357" y="428701"/>
                  </a:moveTo>
                  <a:lnTo>
                    <a:pt x="169418" y="425094"/>
                  </a:lnTo>
                  <a:lnTo>
                    <a:pt x="164515" y="418515"/>
                  </a:lnTo>
                  <a:lnTo>
                    <a:pt x="161340" y="416585"/>
                  </a:lnTo>
                  <a:lnTo>
                    <a:pt x="153466" y="415429"/>
                  </a:lnTo>
                  <a:lnTo>
                    <a:pt x="149847" y="416369"/>
                  </a:lnTo>
                  <a:lnTo>
                    <a:pt x="143332" y="421284"/>
                  </a:lnTo>
                  <a:lnTo>
                    <a:pt x="141427" y="424459"/>
                  </a:lnTo>
                  <a:lnTo>
                    <a:pt x="140284" y="432269"/>
                  </a:lnTo>
                  <a:lnTo>
                    <a:pt x="141224" y="435825"/>
                  </a:lnTo>
                  <a:lnTo>
                    <a:pt x="146151" y="442264"/>
                  </a:lnTo>
                  <a:lnTo>
                    <a:pt x="149339" y="444157"/>
                  </a:lnTo>
                  <a:lnTo>
                    <a:pt x="157060" y="445287"/>
                  </a:lnTo>
                  <a:lnTo>
                    <a:pt x="160629" y="444398"/>
                  </a:lnTo>
                  <a:lnTo>
                    <a:pt x="167259" y="439737"/>
                  </a:lnTo>
                  <a:lnTo>
                    <a:pt x="169202" y="436575"/>
                  </a:lnTo>
                  <a:lnTo>
                    <a:pt x="170357" y="428701"/>
                  </a:lnTo>
                  <a:close/>
                </a:path>
                <a:path w="786129" h="1059814">
                  <a:moveTo>
                    <a:pt x="191503" y="709041"/>
                  </a:moveTo>
                  <a:lnTo>
                    <a:pt x="190576" y="705446"/>
                  </a:lnTo>
                  <a:lnTo>
                    <a:pt x="185750" y="698868"/>
                  </a:lnTo>
                  <a:lnTo>
                    <a:pt x="182562" y="696937"/>
                  </a:lnTo>
                  <a:lnTo>
                    <a:pt x="174599" y="695769"/>
                  </a:lnTo>
                  <a:lnTo>
                    <a:pt x="170992" y="696709"/>
                  </a:lnTo>
                  <a:lnTo>
                    <a:pt x="164477" y="701624"/>
                  </a:lnTo>
                  <a:lnTo>
                    <a:pt x="162560" y="704799"/>
                  </a:lnTo>
                  <a:lnTo>
                    <a:pt x="161429" y="712609"/>
                  </a:lnTo>
                  <a:lnTo>
                    <a:pt x="162369" y="716165"/>
                  </a:lnTo>
                  <a:lnTo>
                    <a:pt x="167297" y="722604"/>
                  </a:lnTo>
                  <a:lnTo>
                    <a:pt x="170472" y="724496"/>
                  </a:lnTo>
                  <a:lnTo>
                    <a:pt x="178282" y="725639"/>
                  </a:lnTo>
                  <a:lnTo>
                    <a:pt x="181876" y="724738"/>
                  </a:lnTo>
                  <a:lnTo>
                    <a:pt x="188429" y="719988"/>
                  </a:lnTo>
                  <a:lnTo>
                    <a:pt x="190360" y="716838"/>
                  </a:lnTo>
                  <a:lnTo>
                    <a:pt x="191503" y="709041"/>
                  </a:lnTo>
                  <a:close/>
                </a:path>
                <a:path w="786129" h="1059814">
                  <a:moveTo>
                    <a:pt x="212534" y="989355"/>
                  </a:moveTo>
                  <a:lnTo>
                    <a:pt x="211594" y="985748"/>
                  </a:lnTo>
                  <a:lnTo>
                    <a:pt x="206692" y="979170"/>
                  </a:lnTo>
                  <a:lnTo>
                    <a:pt x="203517" y="977239"/>
                  </a:lnTo>
                  <a:lnTo>
                    <a:pt x="195643" y="976083"/>
                  </a:lnTo>
                  <a:lnTo>
                    <a:pt x="192024" y="977023"/>
                  </a:lnTo>
                  <a:lnTo>
                    <a:pt x="185521" y="981938"/>
                  </a:lnTo>
                  <a:lnTo>
                    <a:pt x="183603" y="985113"/>
                  </a:lnTo>
                  <a:lnTo>
                    <a:pt x="182460" y="992924"/>
                  </a:lnTo>
                  <a:lnTo>
                    <a:pt x="183413" y="996480"/>
                  </a:lnTo>
                  <a:lnTo>
                    <a:pt x="188328" y="1002919"/>
                  </a:lnTo>
                  <a:lnTo>
                    <a:pt x="191516" y="1004811"/>
                  </a:lnTo>
                  <a:lnTo>
                    <a:pt x="199250" y="1005941"/>
                  </a:lnTo>
                  <a:lnTo>
                    <a:pt x="202819" y="1005052"/>
                  </a:lnTo>
                  <a:lnTo>
                    <a:pt x="209435" y="1000379"/>
                  </a:lnTo>
                  <a:lnTo>
                    <a:pt x="211391" y="997229"/>
                  </a:lnTo>
                  <a:lnTo>
                    <a:pt x="212534" y="989355"/>
                  </a:lnTo>
                  <a:close/>
                </a:path>
                <a:path w="786129" h="1059814">
                  <a:moveTo>
                    <a:pt x="231216" y="437603"/>
                  </a:moveTo>
                  <a:lnTo>
                    <a:pt x="230289" y="434009"/>
                  </a:lnTo>
                  <a:lnTo>
                    <a:pt x="225463" y="427431"/>
                  </a:lnTo>
                  <a:lnTo>
                    <a:pt x="222275" y="425500"/>
                  </a:lnTo>
                  <a:lnTo>
                    <a:pt x="214312" y="424332"/>
                  </a:lnTo>
                  <a:lnTo>
                    <a:pt x="210705" y="425272"/>
                  </a:lnTo>
                  <a:lnTo>
                    <a:pt x="204190" y="430187"/>
                  </a:lnTo>
                  <a:lnTo>
                    <a:pt x="202272" y="433362"/>
                  </a:lnTo>
                  <a:lnTo>
                    <a:pt x="201142" y="441172"/>
                  </a:lnTo>
                  <a:lnTo>
                    <a:pt x="202082" y="444728"/>
                  </a:lnTo>
                  <a:lnTo>
                    <a:pt x="207010" y="451167"/>
                  </a:lnTo>
                  <a:lnTo>
                    <a:pt x="210185" y="453059"/>
                  </a:lnTo>
                  <a:lnTo>
                    <a:pt x="217995" y="454202"/>
                  </a:lnTo>
                  <a:lnTo>
                    <a:pt x="221589" y="453301"/>
                  </a:lnTo>
                  <a:lnTo>
                    <a:pt x="228142" y="448551"/>
                  </a:lnTo>
                  <a:lnTo>
                    <a:pt x="230073" y="445401"/>
                  </a:lnTo>
                  <a:lnTo>
                    <a:pt x="231216" y="437603"/>
                  </a:lnTo>
                  <a:close/>
                </a:path>
                <a:path w="786129" h="1059814">
                  <a:moveTo>
                    <a:pt x="252247" y="717931"/>
                  </a:moveTo>
                  <a:lnTo>
                    <a:pt x="251307" y="714324"/>
                  </a:lnTo>
                  <a:lnTo>
                    <a:pt x="246405" y="707745"/>
                  </a:lnTo>
                  <a:lnTo>
                    <a:pt x="243230" y="705815"/>
                  </a:lnTo>
                  <a:lnTo>
                    <a:pt x="235356" y="704659"/>
                  </a:lnTo>
                  <a:lnTo>
                    <a:pt x="231736" y="705599"/>
                  </a:lnTo>
                  <a:lnTo>
                    <a:pt x="225234" y="710514"/>
                  </a:lnTo>
                  <a:lnTo>
                    <a:pt x="223316" y="713689"/>
                  </a:lnTo>
                  <a:lnTo>
                    <a:pt x="222173" y="721499"/>
                  </a:lnTo>
                  <a:lnTo>
                    <a:pt x="223126" y="725055"/>
                  </a:lnTo>
                  <a:lnTo>
                    <a:pt x="228041" y="731494"/>
                  </a:lnTo>
                  <a:lnTo>
                    <a:pt x="231228" y="733386"/>
                  </a:lnTo>
                  <a:lnTo>
                    <a:pt x="238963" y="734517"/>
                  </a:lnTo>
                  <a:lnTo>
                    <a:pt x="242531" y="733628"/>
                  </a:lnTo>
                  <a:lnTo>
                    <a:pt x="249148" y="728954"/>
                  </a:lnTo>
                  <a:lnTo>
                    <a:pt x="251104" y="725805"/>
                  </a:lnTo>
                  <a:lnTo>
                    <a:pt x="252247" y="717931"/>
                  </a:lnTo>
                  <a:close/>
                </a:path>
                <a:path w="786129" h="1059814">
                  <a:moveTo>
                    <a:pt x="252857" y="15976"/>
                  </a:moveTo>
                  <a:lnTo>
                    <a:pt x="143624" y="0"/>
                  </a:lnTo>
                  <a:lnTo>
                    <a:pt x="119938" y="161912"/>
                  </a:lnTo>
                  <a:lnTo>
                    <a:pt x="141363" y="165049"/>
                  </a:lnTo>
                  <a:lnTo>
                    <a:pt x="152120" y="91490"/>
                  </a:lnTo>
                  <a:lnTo>
                    <a:pt x="228117" y="102603"/>
                  </a:lnTo>
                  <a:lnTo>
                    <a:pt x="229730" y="91490"/>
                  </a:lnTo>
                  <a:lnTo>
                    <a:pt x="230911" y="83502"/>
                  </a:lnTo>
                  <a:lnTo>
                    <a:pt x="154927" y="72377"/>
                  </a:lnTo>
                  <a:lnTo>
                    <a:pt x="162255" y="22237"/>
                  </a:lnTo>
                  <a:lnTo>
                    <a:pt x="250063" y="35090"/>
                  </a:lnTo>
                  <a:lnTo>
                    <a:pt x="251929" y="22237"/>
                  </a:lnTo>
                  <a:lnTo>
                    <a:pt x="252857" y="15976"/>
                  </a:lnTo>
                  <a:close/>
                </a:path>
                <a:path w="786129" h="1059814">
                  <a:moveTo>
                    <a:pt x="273392" y="998258"/>
                  </a:moveTo>
                  <a:lnTo>
                    <a:pt x="272453" y="994651"/>
                  </a:lnTo>
                  <a:lnTo>
                    <a:pt x="267550" y="988072"/>
                  </a:lnTo>
                  <a:lnTo>
                    <a:pt x="264375" y="986142"/>
                  </a:lnTo>
                  <a:lnTo>
                    <a:pt x="256501" y="984986"/>
                  </a:lnTo>
                  <a:lnTo>
                    <a:pt x="252882" y="985926"/>
                  </a:lnTo>
                  <a:lnTo>
                    <a:pt x="246367" y="990841"/>
                  </a:lnTo>
                  <a:lnTo>
                    <a:pt x="244462" y="994016"/>
                  </a:lnTo>
                  <a:lnTo>
                    <a:pt x="243319" y="1001826"/>
                  </a:lnTo>
                  <a:lnTo>
                    <a:pt x="244259" y="1005382"/>
                  </a:lnTo>
                  <a:lnTo>
                    <a:pt x="249186" y="1011821"/>
                  </a:lnTo>
                  <a:lnTo>
                    <a:pt x="252374" y="1013714"/>
                  </a:lnTo>
                  <a:lnTo>
                    <a:pt x="260096" y="1014844"/>
                  </a:lnTo>
                  <a:lnTo>
                    <a:pt x="263677" y="1013955"/>
                  </a:lnTo>
                  <a:lnTo>
                    <a:pt x="270294" y="1009281"/>
                  </a:lnTo>
                  <a:lnTo>
                    <a:pt x="272237" y="1006132"/>
                  </a:lnTo>
                  <a:lnTo>
                    <a:pt x="273392" y="998258"/>
                  </a:lnTo>
                  <a:close/>
                </a:path>
                <a:path w="786129" h="1059814">
                  <a:moveTo>
                    <a:pt x="291960" y="446493"/>
                  </a:moveTo>
                  <a:lnTo>
                    <a:pt x="291020" y="442887"/>
                  </a:lnTo>
                  <a:lnTo>
                    <a:pt x="286118" y="436308"/>
                  </a:lnTo>
                  <a:lnTo>
                    <a:pt x="282943" y="434378"/>
                  </a:lnTo>
                  <a:lnTo>
                    <a:pt x="275069" y="433222"/>
                  </a:lnTo>
                  <a:lnTo>
                    <a:pt x="271449" y="434162"/>
                  </a:lnTo>
                  <a:lnTo>
                    <a:pt x="264947" y="439077"/>
                  </a:lnTo>
                  <a:lnTo>
                    <a:pt x="263029" y="442252"/>
                  </a:lnTo>
                  <a:lnTo>
                    <a:pt x="261886" y="450062"/>
                  </a:lnTo>
                  <a:lnTo>
                    <a:pt x="262839" y="453618"/>
                  </a:lnTo>
                  <a:lnTo>
                    <a:pt x="267754" y="460057"/>
                  </a:lnTo>
                  <a:lnTo>
                    <a:pt x="270941" y="461949"/>
                  </a:lnTo>
                  <a:lnTo>
                    <a:pt x="278676" y="463080"/>
                  </a:lnTo>
                  <a:lnTo>
                    <a:pt x="282244" y="462191"/>
                  </a:lnTo>
                  <a:lnTo>
                    <a:pt x="288861" y="457517"/>
                  </a:lnTo>
                  <a:lnTo>
                    <a:pt x="290817" y="454367"/>
                  </a:lnTo>
                  <a:lnTo>
                    <a:pt x="291960" y="446493"/>
                  </a:lnTo>
                  <a:close/>
                </a:path>
                <a:path w="786129" h="1059814">
                  <a:moveTo>
                    <a:pt x="313105" y="726833"/>
                  </a:moveTo>
                  <a:lnTo>
                    <a:pt x="312166" y="723226"/>
                  </a:lnTo>
                  <a:lnTo>
                    <a:pt x="307263" y="716648"/>
                  </a:lnTo>
                  <a:lnTo>
                    <a:pt x="304088" y="714717"/>
                  </a:lnTo>
                  <a:lnTo>
                    <a:pt x="296214" y="713562"/>
                  </a:lnTo>
                  <a:lnTo>
                    <a:pt x="292595" y="714502"/>
                  </a:lnTo>
                  <a:lnTo>
                    <a:pt x="286080" y="719416"/>
                  </a:lnTo>
                  <a:lnTo>
                    <a:pt x="284175" y="722591"/>
                  </a:lnTo>
                  <a:lnTo>
                    <a:pt x="283032" y="730402"/>
                  </a:lnTo>
                  <a:lnTo>
                    <a:pt x="283972" y="733958"/>
                  </a:lnTo>
                  <a:lnTo>
                    <a:pt x="288899" y="740397"/>
                  </a:lnTo>
                  <a:lnTo>
                    <a:pt x="292087" y="742289"/>
                  </a:lnTo>
                  <a:lnTo>
                    <a:pt x="299808" y="743419"/>
                  </a:lnTo>
                  <a:lnTo>
                    <a:pt x="303390" y="742530"/>
                  </a:lnTo>
                  <a:lnTo>
                    <a:pt x="310007" y="737857"/>
                  </a:lnTo>
                  <a:lnTo>
                    <a:pt x="311950" y="734707"/>
                  </a:lnTo>
                  <a:lnTo>
                    <a:pt x="313105" y="726833"/>
                  </a:lnTo>
                  <a:close/>
                </a:path>
                <a:path w="786129" h="1059814">
                  <a:moveTo>
                    <a:pt x="334251" y="1007160"/>
                  </a:moveTo>
                  <a:lnTo>
                    <a:pt x="333324" y="1003566"/>
                  </a:lnTo>
                  <a:lnTo>
                    <a:pt x="328498" y="996988"/>
                  </a:lnTo>
                  <a:lnTo>
                    <a:pt x="325310" y="995057"/>
                  </a:lnTo>
                  <a:lnTo>
                    <a:pt x="317347" y="993889"/>
                  </a:lnTo>
                  <a:lnTo>
                    <a:pt x="313740" y="994829"/>
                  </a:lnTo>
                  <a:lnTo>
                    <a:pt x="307225" y="999744"/>
                  </a:lnTo>
                  <a:lnTo>
                    <a:pt x="305320" y="1002919"/>
                  </a:lnTo>
                  <a:lnTo>
                    <a:pt x="304177" y="1010729"/>
                  </a:lnTo>
                  <a:lnTo>
                    <a:pt x="305117" y="1014285"/>
                  </a:lnTo>
                  <a:lnTo>
                    <a:pt x="310045" y="1020724"/>
                  </a:lnTo>
                  <a:lnTo>
                    <a:pt x="313220" y="1022616"/>
                  </a:lnTo>
                  <a:lnTo>
                    <a:pt x="321030" y="1023759"/>
                  </a:lnTo>
                  <a:lnTo>
                    <a:pt x="324624" y="1022858"/>
                  </a:lnTo>
                  <a:lnTo>
                    <a:pt x="331177" y="1018095"/>
                  </a:lnTo>
                  <a:lnTo>
                    <a:pt x="333108" y="1014958"/>
                  </a:lnTo>
                  <a:lnTo>
                    <a:pt x="334251" y="1007160"/>
                  </a:lnTo>
                  <a:close/>
                </a:path>
                <a:path w="786129" h="1059814">
                  <a:moveTo>
                    <a:pt x="335140" y="77431"/>
                  </a:moveTo>
                  <a:lnTo>
                    <a:pt x="328841" y="72148"/>
                  </a:lnTo>
                  <a:lnTo>
                    <a:pt x="322351" y="69011"/>
                  </a:lnTo>
                  <a:lnTo>
                    <a:pt x="311010" y="67360"/>
                  </a:lnTo>
                  <a:lnTo>
                    <a:pt x="306565" y="68059"/>
                  </a:lnTo>
                  <a:lnTo>
                    <a:pt x="298056" y="72224"/>
                  </a:lnTo>
                  <a:lnTo>
                    <a:pt x="293039" y="77101"/>
                  </a:lnTo>
                  <a:lnTo>
                    <a:pt x="287248" y="84747"/>
                  </a:lnTo>
                  <a:lnTo>
                    <a:pt x="289852" y="66967"/>
                  </a:lnTo>
                  <a:lnTo>
                    <a:pt x="271970" y="64350"/>
                  </a:lnTo>
                  <a:lnTo>
                    <a:pt x="254800" y="181648"/>
                  </a:lnTo>
                  <a:lnTo>
                    <a:pt x="274688" y="184556"/>
                  </a:lnTo>
                  <a:lnTo>
                    <a:pt x="284899" y="114744"/>
                  </a:lnTo>
                  <a:lnTo>
                    <a:pt x="287134" y="107175"/>
                  </a:lnTo>
                  <a:lnTo>
                    <a:pt x="307301" y="87795"/>
                  </a:lnTo>
                  <a:lnTo>
                    <a:pt x="316509" y="89141"/>
                  </a:lnTo>
                  <a:lnTo>
                    <a:pt x="321157" y="91287"/>
                  </a:lnTo>
                  <a:lnTo>
                    <a:pt x="325589" y="94869"/>
                  </a:lnTo>
                  <a:lnTo>
                    <a:pt x="329463" y="87795"/>
                  </a:lnTo>
                  <a:lnTo>
                    <a:pt x="331127" y="84747"/>
                  </a:lnTo>
                  <a:lnTo>
                    <a:pt x="335140" y="77431"/>
                  </a:lnTo>
                  <a:close/>
                </a:path>
                <a:path w="786129" h="1059814">
                  <a:moveTo>
                    <a:pt x="352818" y="455396"/>
                  </a:moveTo>
                  <a:lnTo>
                    <a:pt x="351878" y="451789"/>
                  </a:lnTo>
                  <a:lnTo>
                    <a:pt x="346976" y="445211"/>
                  </a:lnTo>
                  <a:lnTo>
                    <a:pt x="343801" y="443280"/>
                  </a:lnTo>
                  <a:lnTo>
                    <a:pt x="335927" y="442125"/>
                  </a:lnTo>
                  <a:lnTo>
                    <a:pt x="332308" y="443064"/>
                  </a:lnTo>
                  <a:lnTo>
                    <a:pt x="325793" y="447979"/>
                  </a:lnTo>
                  <a:lnTo>
                    <a:pt x="323888" y="451154"/>
                  </a:lnTo>
                  <a:lnTo>
                    <a:pt x="322745" y="458965"/>
                  </a:lnTo>
                  <a:lnTo>
                    <a:pt x="323684" y="462521"/>
                  </a:lnTo>
                  <a:lnTo>
                    <a:pt x="328612" y="468960"/>
                  </a:lnTo>
                  <a:lnTo>
                    <a:pt x="331800" y="470852"/>
                  </a:lnTo>
                  <a:lnTo>
                    <a:pt x="339521" y="471982"/>
                  </a:lnTo>
                  <a:lnTo>
                    <a:pt x="343103" y="471093"/>
                  </a:lnTo>
                  <a:lnTo>
                    <a:pt x="349719" y="466420"/>
                  </a:lnTo>
                  <a:lnTo>
                    <a:pt x="351663" y="463270"/>
                  </a:lnTo>
                  <a:lnTo>
                    <a:pt x="352818" y="455396"/>
                  </a:lnTo>
                  <a:close/>
                </a:path>
                <a:path w="786129" h="1059814">
                  <a:moveTo>
                    <a:pt x="373964" y="735736"/>
                  </a:moveTo>
                  <a:lnTo>
                    <a:pt x="373037" y="732142"/>
                  </a:lnTo>
                  <a:lnTo>
                    <a:pt x="368211" y="725563"/>
                  </a:lnTo>
                  <a:lnTo>
                    <a:pt x="365023" y="723633"/>
                  </a:lnTo>
                  <a:lnTo>
                    <a:pt x="357060" y="722464"/>
                  </a:lnTo>
                  <a:lnTo>
                    <a:pt x="353453" y="723404"/>
                  </a:lnTo>
                  <a:lnTo>
                    <a:pt x="346938" y="728319"/>
                  </a:lnTo>
                  <a:lnTo>
                    <a:pt x="345033" y="731494"/>
                  </a:lnTo>
                  <a:lnTo>
                    <a:pt x="343890" y="739305"/>
                  </a:lnTo>
                  <a:lnTo>
                    <a:pt x="344830" y="742861"/>
                  </a:lnTo>
                  <a:lnTo>
                    <a:pt x="349758" y="749300"/>
                  </a:lnTo>
                  <a:lnTo>
                    <a:pt x="352933" y="751192"/>
                  </a:lnTo>
                  <a:lnTo>
                    <a:pt x="360743" y="752335"/>
                  </a:lnTo>
                  <a:lnTo>
                    <a:pt x="364337" y="751433"/>
                  </a:lnTo>
                  <a:lnTo>
                    <a:pt x="370890" y="746671"/>
                  </a:lnTo>
                  <a:lnTo>
                    <a:pt x="372821" y="743534"/>
                  </a:lnTo>
                  <a:lnTo>
                    <a:pt x="373964" y="735736"/>
                  </a:lnTo>
                  <a:close/>
                </a:path>
                <a:path w="786129" h="1059814">
                  <a:moveTo>
                    <a:pt x="394995" y="1016038"/>
                  </a:moveTo>
                  <a:lnTo>
                    <a:pt x="394068" y="1012444"/>
                  </a:lnTo>
                  <a:lnTo>
                    <a:pt x="389153" y="1005865"/>
                  </a:lnTo>
                  <a:lnTo>
                    <a:pt x="385978" y="1003935"/>
                  </a:lnTo>
                  <a:lnTo>
                    <a:pt x="378104" y="1002779"/>
                  </a:lnTo>
                  <a:lnTo>
                    <a:pt x="374484" y="1003719"/>
                  </a:lnTo>
                  <a:lnTo>
                    <a:pt x="367982" y="1008634"/>
                  </a:lnTo>
                  <a:lnTo>
                    <a:pt x="366064" y="1011809"/>
                  </a:lnTo>
                  <a:lnTo>
                    <a:pt x="364921" y="1019619"/>
                  </a:lnTo>
                  <a:lnTo>
                    <a:pt x="365874" y="1023175"/>
                  </a:lnTo>
                  <a:lnTo>
                    <a:pt x="370789" y="1029614"/>
                  </a:lnTo>
                  <a:lnTo>
                    <a:pt x="373976" y="1031506"/>
                  </a:lnTo>
                  <a:lnTo>
                    <a:pt x="381711" y="1032637"/>
                  </a:lnTo>
                  <a:lnTo>
                    <a:pt x="385279" y="1031748"/>
                  </a:lnTo>
                  <a:lnTo>
                    <a:pt x="391896" y="1027074"/>
                  </a:lnTo>
                  <a:lnTo>
                    <a:pt x="393852" y="1023924"/>
                  </a:lnTo>
                  <a:lnTo>
                    <a:pt x="394995" y="1016038"/>
                  </a:lnTo>
                  <a:close/>
                </a:path>
                <a:path w="786129" h="1059814">
                  <a:moveTo>
                    <a:pt x="413677" y="464299"/>
                  </a:moveTo>
                  <a:lnTo>
                    <a:pt x="412750" y="460705"/>
                  </a:lnTo>
                  <a:lnTo>
                    <a:pt x="407924" y="454126"/>
                  </a:lnTo>
                  <a:lnTo>
                    <a:pt x="404736" y="452196"/>
                  </a:lnTo>
                  <a:lnTo>
                    <a:pt x="396773" y="451027"/>
                  </a:lnTo>
                  <a:lnTo>
                    <a:pt x="393166" y="451967"/>
                  </a:lnTo>
                  <a:lnTo>
                    <a:pt x="386651" y="456882"/>
                  </a:lnTo>
                  <a:lnTo>
                    <a:pt x="384746" y="460057"/>
                  </a:lnTo>
                  <a:lnTo>
                    <a:pt x="383603" y="467868"/>
                  </a:lnTo>
                  <a:lnTo>
                    <a:pt x="384543" y="471424"/>
                  </a:lnTo>
                  <a:lnTo>
                    <a:pt x="389470" y="477862"/>
                  </a:lnTo>
                  <a:lnTo>
                    <a:pt x="392645" y="479755"/>
                  </a:lnTo>
                  <a:lnTo>
                    <a:pt x="400456" y="480898"/>
                  </a:lnTo>
                  <a:lnTo>
                    <a:pt x="404050" y="479996"/>
                  </a:lnTo>
                  <a:lnTo>
                    <a:pt x="410603" y="475234"/>
                  </a:lnTo>
                  <a:lnTo>
                    <a:pt x="412534" y="472097"/>
                  </a:lnTo>
                  <a:lnTo>
                    <a:pt x="413677" y="464299"/>
                  </a:lnTo>
                  <a:close/>
                </a:path>
                <a:path w="786129" h="1059814">
                  <a:moveTo>
                    <a:pt x="419950" y="49606"/>
                  </a:moveTo>
                  <a:lnTo>
                    <a:pt x="418693" y="44551"/>
                  </a:lnTo>
                  <a:lnTo>
                    <a:pt x="415124" y="39712"/>
                  </a:lnTo>
                  <a:lnTo>
                    <a:pt x="412038" y="35521"/>
                  </a:lnTo>
                  <a:lnTo>
                    <a:pt x="411683" y="35318"/>
                  </a:lnTo>
                  <a:lnTo>
                    <a:pt x="411683" y="50609"/>
                  </a:lnTo>
                  <a:lnTo>
                    <a:pt x="410705" y="57238"/>
                  </a:lnTo>
                  <a:lnTo>
                    <a:pt x="409130" y="59905"/>
                  </a:lnTo>
                  <a:lnTo>
                    <a:pt x="403809" y="63931"/>
                  </a:lnTo>
                  <a:lnTo>
                    <a:pt x="400888" y="64706"/>
                  </a:lnTo>
                  <a:lnTo>
                    <a:pt x="394563" y="63779"/>
                  </a:lnTo>
                  <a:lnTo>
                    <a:pt x="391985" y="62204"/>
                  </a:lnTo>
                  <a:lnTo>
                    <a:pt x="388035" y="56819"/>
                  </a:lnTo>
                  <a:lnTo>
                    <a:pt x="387299" y="53733"/>
                  </a:lnTo>
                  <a:lnTo>
                    <a:pt x="388289" y="47040"/>
                  </a:lnTo>
                  <a:lnTo>
                    <a:pt x="389851" y="44424"/>
                  </a:lnTo>
                  <a:lnTo>
                    <a:pt x="395173" y="40462"/>
                  </a:lnTo>
                  <a:lnTo>
                    <a:pt x="398081" y="39712"/>
                  </a:lnTo>
                  <a:lnTo>
                    <a:pt x="404482" y="40640"/>
                  </a:lnTo>
                  <a:lnTo>
                    <a:pt x="407073" y="42227"/>
                  </a:lnTo>
                  <a:lnTo>
                    <a:pt x="410946" y="47612"/>
                  </a:lnTo>
                  <a:lnTo>
                    <a:pt x="411683" y="50609"/>
                  </a:lnTo>
                  <a:lnTo>
                    <a:pt x="411683" y="35318"/>
                  </a:lnTo>
                  <a:lnTo>
                    <a:pt x="407657" y="32867"/>
                  </a:lnTo>
                  <a:lnTo>
                    <a:pt x="396824" y="31292"/>
                  </a:lnTo>
                  <a:lnTo>
                    <a:pt x="391883" y="32562"/>
                  </a:lnTo>
                  <a:lnTo>
                    <a:pt x="382866" y="39217"/>
                  </a:lnTo>
                  <a:lnTo>
                    <a:pt x="380225" y="43561"/>
                  </a:lnTo>
                  <a:lnTo>
                    <a:pt x="378574" y="54825"/>
                  </a:lnTo>
                  <a:lnTo>
                    <a:pt x="379806" y="60032"/>
                  </a:lnTo>
                  <a:lnTo>
                    <a:pt x="386461" y="69049"/>
                  </a:lnTo>
                  <a:lnTo>
                    <a:pt x="390880" y="71704"/>
                  </a:lnTo>
                  <a:lnTo>
                    <a:pt x="401777" y="73304"/>
                  </a:lnTo>
                  <a:lnTo>
                    <a:pt x="406704" y="72034"/>
                  </a:lnTo>
                  <a:lnTo>
                    <a:pt x="415645" y="65366"/>
                  </a:lnTo>
                  <a:lnTo>
                    <a:pt x="416026" y="64706"/>
                  </a:lnTo>
                  <a:lnTo>
                    <a:pt x="418299" y="60871"/>
                  </a:lnTo>
                  <a:lnTo>
                    <a:pt x="419950" y="49606"/>
                  </a:lnTo>
                  <a:close/>
                </a:path>
                <a:path w="786129" h="1059814">
                  <a:moveTo>
                    <a:pt x="435394" y="743813"/>
                  </a:moveTo>
                  <a:lnTo>
                    <a:pt x="434428" y="740041"/>
                  </a:lnTo>
                  <a:lnTo>
                    <a:pt x="429336" y="733209"/>
                  </a:lnTo>
                  <a:lnTo>
                    <a:pt x="425996" y="731202"/>
                  </a:lnTo>
                  <a:lnTo>
                    <a:pt x="417753" y="729996"/>
                  </a:lnTo>
                  <a:lnTo>
                    <a:pt x="413981" y="730961"/>
                  </a:lnTo>
                  <a:lnTo>
                    <a:pt x="407149" y="736053"/>
                  </a:lnTo>
                  <a:lnTo>
                    <a:pt x="405130" y="739394"/>
                  </a:lnTo>
                  <a:lnTo>
                    <a:pt x="403923" y="747636"/>
                  </a:lnTo>
                  <a:lnTo>
                    <a:pt x="404901" y="751370"/>
                  </a:lnTo>
                  <a:lnTo>
                    <a:pt x="410019" y="758063"/>
                  </a:lnTo>
                  <a:lnTo>
                    <a:pt x="413359" y="760031"/>
                  </a:lnTo>
                  <a:lnTo>
                    <a:pt x="421601" y="761238"/>
                  </a:lnTo>
                  <a:lnTo>
                    <a:pt x="425373" y="760310"/>
                  </a:lnTo>
                  <a:lnTo>
                    <a:pt x="432181" y="755357"/>
                  </a:lnTo>
                  <a:lnTo>
                    <a:pt x="434187" y="752068"/>
                  </a:lnTo>
                  <a:lnTo>
                    <a:pt x="435394" y="743813"/>
                  </a:lnTo>
                  <a:close/>
                </a:path>
                <a:path w="786129" h="1059814">
                  <a:moveTo>
                    <a:pt x="438327" y="115951"/>
                  </a:moveTo>
                  <a:lnTo>
                    <a:pt x="438162" y="112471"/>
                  </a:lnTo>
                  <a:lnTo>
                    <a:pt x="437781" y="106845"/>
                  </a:lnTo>
                  <a:lnTo>
                    <a:pt x="436384" y="102031"/>
                  </a:lnTo>
                  <a:lnTo>
                    <a:pt x="431927" y="94691"/>
                  </a:lnTo>
                  <a:lnTo>
                    <a:pt x="431533" y="94030"/>
                  </a:lnTo>
                  <a:lnTo>
                    <a:pt x="390182" y="79197"/>
                  </a:lnTo>
                  <a:lnTo>
                    <a:pt x="383184" y="78968"/>
                  </a:lnTo>
                  <a:lnTo>
                    <a:pt x="376567" y="79324"/>
                  </a:lnTo>
                  <a:lnTo>
                    <a:pt x="342353" y="100330"/>
                  </a:lnTo>
                  <a:lnTo>
                    <a:pt x="339369" y="108394"/>
                  </a:lnTo>
                  <a:lnTo>
                    <a:pt x="358419" y="113893"/>
                  </a:lnTo>
                  <a:lnTo>
                    <a:pt x="361772" y="105879"/>
                  </a:lnTo>
                  <a:lnTo>
                    <a:pt x="365925" y="100558"/>
                  </a:lnTo>
                  <a:lnTo>
                    <a:pt x="375793" y="95313"/>
                  </a:lnTo>
                  <a:lnTo>
                    <a:pt x="382930" y="94691"/>
                  </a:lnTo>
                  <a:lnTo>
                    <a:pt x="402297" y="97523"/>
                  </a:lnTo>
                  <a:lnTo>
                    <a:pt x="409511" y="100863"/>
                  </a:lnTo>
                  <a:lnTo>
                    <a:pt x="417207" y="109969"/>
                  </a:lnTo>
                  <a:lnTo>
                    <a:pt x="418249" y="115951"/>
                  </a:lnTo>
                  <a:lnTo>
                    <a:pt x="417068" y="124040"/>
                  </a:lnTo>
                  <a:lnTo>
                    <a:pt x="416674" y="126504"/>
                  </a:lnTo>
                  <a:lnTo>
                    <a:pt x="416191" y="129222"/>
                  </a:lnTo>
                  <a:lnTo>
                    <a:pt x="413918" y="129552"/>
                  </a:lnTo>
                  <a:lnTo>
                    <a:pt x="413918" y="144792"/>
                  </a:lnTo>
                  <a:lnTo>
                    <a:pt x="398043" y="180848"/>
                  </a:lnTo>
                  <a:lnTo>
                    <a:pt x="378079" y="186474"/>
                  </a:lnTo>
                  <a:lnTo>
                    <a:pt x="362686" y="184226"/>
                  </a:lnTo>
                  <a:lnTo>
                    <a:pt x="357073" y="181597"/>
                  </a:lnTo>
                  <a:lnTo>
                    <a:pt x="350075" y="173355"/>
                  </a:lnTo>
                  <a:lnTo>
                    <a:pt x="348716" y="168643"/>
                  </a:lnTo>
                  <a:lnTo>
                    <a:pt x="349999" y="159880"/>
                  </a:lnTo>
                  <a:lnTo>
                    <a:pt x="380352" y="147548"/>
                  </a:lnTo>
                  <a:lnTo>
                    <a:pt x="381266" y="147535"/>
                  </a:lnTo>
                  <a:lnTo>
                    <a:pt x="390728" y="147396"/>
                  </a:lnTo>
                  <a:lnTo>
                    <a:pt x="399783" y="146900"/>
                  </a:lnTo>
                  <a:lnTo>
                    <a:pt x="407517" y="146024"/>
                  </a:lnTo>
                  <a:lnTo>
                    <a:pt x="413918" y="144792"/>
                  </a:lnTo>
                  <a:lnTo>
                    <a:pt x="413918" y="129552"/>
                  </a:lnTo>
                  <a:lnTo>
                    <a:pt x="409422" y="130187"/>
                  </a:lnTo>
                  <a:lnTo>
                    <a:pt x="401104" y="130784"/>
                  </a:lnTo>
                  <a:lnTo>
                    <a:pt x="391198" y="131025"/>
                  </a:lnTo>
                  <a:lnTo>
                    <a:pt x="379742" y="130886"/>
                  </a:lnTo>
                  <a:lnTo>
                    <a:pt x="371716" y="130683"/>
                  </a:lnTo>
                  <a:lnTo>
                    <a:pt x="365683" y="130822"/>
                  </a:lnTo>
                  <a:lnTo>
                    <a:pt x="331127" y="149999"/>
                  </a:lnTo>
                  <a:lnTo>
                    <a:pt x="327850" y="167322"/>
                  </a:lnTo>
                  <a:lnTo>
                    <a:pt x="327939" y="168643"/>
                  </a:lnTo>
                  <a:lnTo>
                    <a:pt x="354368" y="198310"/>
                  </a:lnTo>
                  <a:lnTo>
                    <a:pt x="371195" y="201383"/>
                  </a:lnTo>
                  <a:lnTo>
                    <a:pt x="378688" y="201155"/>
                  </a:lnTo>
                  <a:lnTo>
                    <a:pt x="393065" y="197993"/>
                  </a:lnTo>
                  <a:lnTo>
                    <a:pt x="400799" y="194614"/>
                  </a:lnTo>
                  <a:lnTo>
                    <a:pt x="409079" y="189433"/>
                  </a:lnTo>
                  <a:lnTo>
                    <a:pt x="408990" y="191414"/>
                  </a:lnTo>
                  <a:lnTo>
                    <a:pt x="408901" y="195364"/>
                  </a:lnTo>
                  <a:lnTo>
                    <a:pt x="409473" y="200063"/>
                  </a:lnTo>
                  <a:lnTo>
                    <a:pt x="410933" y="204482"/>
                  </a:lnTo>
                  <a:lnTo>
                    <a:pt x="431698" y="207518"/>
                  </a:lnTo>
                  <a:lnTo>
                    <a:pt x="429856" y="202666"/>
                  </a:lnTo>
                  <a:lnTo>
                    <a:pt x="428866" y="197726"/>
                  </a:lnTo>
                  <a:lnTo>
                    <a:pt x="428840" y="189433"/>
                  </a:lnTo>
                  <a:lnTo>
                    <a:pt x="428904" y="187667"/>
                  </a:lnTo>
                  <a:lnTo>
                    <a:pt x="429018" y="186474"/>
                  </a:lnTo>
                  <a:lnTo>
                    <a:pt x="429602" y="180124"/>
                  </a:lnTo>
                  <a:lnTo>
                    <a:pt x="436460" y="131025"/>
                  </a:lnTo>
                  <a:lnTo>
                    <a:pt x="437769" y="122110"/>
                  </a:lnTo>
                  <a:lnTo>
                    <a:pt x="438327" y="115951"/>
                  </a:lnTo>
                  <a:close/>
                </a:path>
                <a:path w="786129" h="1059814">
                  <a:moveTo>
                    <a:pt x="455853" y="1024953"/>
                  </a:moveTo>
                  <a:lnTo>
                    <a:pt x="454914" y="1021346"/>
                  </a:lnTo>
                  <a:lnTo>
                    <a:pt x="450011" y="1014768"/>
                  </a:lnTo>
                  <a:lnTo>
                    <a:pt x="446836" y="1012837"/>
                  </a:lnTo>
                  <a:lnTo>
                    <a:pt x="438962" y="1011682"/>
                  </a:lnTo>
                  <a:lnTo>
                    <a:pt x="435343" y="1012621"/>
                  </a:lnTo>
                  <a:lnTo>
                    <a:pt x="428828" y="1017536"/>
                  </a:lnTo>
                  <a:lnTo>
                    <a:pt x="426923" y="1020711"/>
                  </a:lnTo>
                  <a:lnTo>
                    <a:pt x="425780" y="1028522"/>
                  </a:lnTo>
                  <a:lnTo>
                    <a:pt x="426720" y="1032078"/>
                  </a:lnTo>
                  <a:lnTo>
                    <a:pt x="431647" y="1038517"/>
                  </a:lnTo>
                  <a:lnTo>
                    <a:pt x="434835" y="1040409"/>
                  </a:lnTo>
                  <a:lnTo>
                    <a:pt x="442556" y="1041539"/>
                  </a:lnTo>
                  <a:lnTo>
                    <a:pt x="446138" y="1040650"/>
                  </a:lnTo>
                  <a:lnTo>
                    <a:pt x="452755" y="1035977"/>
                  </a:lnTo>
                  <a:lnTo>
                    <a:pt x="454710" y="1032827"/>
                  </a:lnTo>
                  <a:lnTo>
                    <a:pt x="455853" y="1024953"/>
                  </a:lnTo>
                  <a:close/>
                </a:path>
                <a:path w="786129" h="1059814">
                  <a:moveTo>
                    <a:pt x="475107" y="472376"/>
                  </a:moveTo>
                  <a:lnTo>
                    <a:pt x="474141" y="468604"/>
                  </a:lnTo>
                  <a:lnTo>
                    <a:pt x="469049" y="461772"/>
                  </a:lnTo>
                  <a:lnTo>
                    <a:pt x="465709" y="459765"/>
                  </a:lnTo>
                  <a:lnTo>
                    <a:pt x="457466" y="458558"/>
                  </a:lnTo>
                  <a:lnTo>
                    <a:pt x="453694" y="459524"/>
                  </a:lnTo>
                  <a:lnTo>
                    <a:pt x="446862" y="464616"/>
                  </a:lnTo>
                  <a:lnTo>
                    <a:pt x="444842" y="467956"/>
                  </a:lnTo>
                  <a:lnTo>
                    <a:pt x="443636" y="476199"/>
                  </a:lnTo>
                  <a:lnTo>
                    <a:pt x="444614" y="479933"/>
                  </a:lnTo>
                  <a:lnTo>
                    <a:pt x="449732" y="486625"/>
                  </a:lnTo>
                  <a:lnTo>
                    <a:pt x="453072" y="488594"/>
                  </a:lnTo>
                  <a:lnTo>
                    <a:pt x="461314" y="489800"/>
                  </a:lnTo>
                  <a:lnTo>
                    <a:pt x="465086" y="488873"/>
                  </a:lnTo>
                  <a:lnTo>
                    <a:pt x="471893" y="483920"/>
                  </a:lnTo>
                  <a:lnTo>
                    <a:pt x="473900" y="480631"/>
                  </a:lnTo>
                  <a:lnTo>
                    <a:pt x="475107" y="472376"/>
                  </a:lnTo>
                  <a:close/>
                </a:path>
                <a:path w="786129" h="1059814">
                  <a:moveTo>
                    <a:pt x="495719" y="752640"/>
                  </a:moveTo>
                  <a:lnTo>
                    <a:pt x="494741" y="748868"/>
                  </a:lnTo>
                  <a:lnTo>
                    <a:pt x="489648" y="742035"/>
                  </a:lnTo>
                  <a:lnTo>
                    <a:pt x="486321" y="740029"/>
                  </a:lnTo>
                  <a:lnTo>
                    <a:pt x="478066" y="738822"/>
                  </a:lnTo>
                  <a:lnTo>
                    <a:pt x="474294" y="739787"/>
                  </a:lnTo>
                  <a:lnTo>
                    <a:pt x="467461" y="744880"/>
                  </a:lnTo>
                  <a:lnTo>
                    <a:pt x="465455" y="748220"/>
                  </a:lnTo>
                  <a:lnTo>
                    <a:pt x="464248" y="756462"/>
                  </a:lnTo>
                  <a:lnTo>
                    <a:pt x="465226" y="760196"/>
                  </a:lnTo>
                  <a:lnTo>
                    <a:pt x="470331" y="766889"/>
                  </a:lnTo>
                  <a:lnTo>
                    <a:pt x="473671" y="768858"/>
                  </a:lnTo>
                  <a:lnTo>
                    <a:pt x="481926" y="770064"/>
                  </a:lnTo>
                  <a:lnTo>
                    <a:pt x="485686" y="769124"/>
                  </a:lnTo>
                  <a:lnTo>
                    <a:pt x="492506" y="764184"/>
                  </a:lnTo>
                  <a:lnTo>
                    <a:pt x="494512" y="760882"/>
                  </a:lnTo>
                  <a:lnTo>
                    <a:pt x="495719" y="752640"/>
                  </a:lnTo>
                  <a:close/>
                </a:path>
                <a:path w="786129" h="1059814">
                  <a:moveTo>
                    <a:pt x="516712" y="1033856"/>
                  </a:moveTo>
                  <a:lnTo>
                    <a:pt x="515785" y="1030262"/>
                  </a:lnTo>
                  <a:lnTo>
                    <a:pt x="510959" y="1023683"/>
                  </a:lnTo>
                  <a:lnTo>
                    <a:pt x="507771" y="1021753"/>
                  </a:lnTo>
                  <a:lnTo>
                    <a:pt x="499808" y="1020584"/>
                  </a:lnTo>
                  <a:lnTo>
                    <a:pt x="496201" y="1021524"/>
                  </a:lnTo>
                  <a:lnTo>
                    <a:pt x="489686" y="1026439"/>
                  </a:lnTo>
                  <a:lnTo>
                    <a:pt x="487781" y="1029614"/>
                  </a:lnTo>
                  <a:lnTo>
                    <a:pt x="486638" y="1037424"/>
                  </a:lnTo>
                  <a:lnTo>
                    <a:pt x="487578" y="1040980"/>
                  </a:lnTo>
                  <a:lnTo>
                    <a:pt x="492506" y="1047419"/>
                  </a:lnTo>
                  <a:lnTo>
                    <a:pt x="495681" y="1049312"/>
                  </a:lnTo>
                  <a:lnTo>
                    <a:pt x="503491" y="1050455"/>
                  </a:lnTo>
                  <a:lnTo>
                    <a:pt x="507085" y="1049553"/>
                  </a:lnTo>
                  <a:lnTo>
                    <a:pt x="513638" y="1044790"/>
                  </a:lnTo>
                  <a:lnTo>
                    <a:pt x="515569" y="1041654"/>
                  </a:lnTo>
                  <a:lnTo>
                    <a:pt x="516712" y="1033856"/>
                  </a:lnTo>
                  <a:close/>
                </a:path>
                <a:path w="786129" h="1059814">
                  <a:moveTo>
                    <a:pt x="535432" y="481203"/>
                  </a:moveTo>
                  <a:lnTo>
                    <a:pt x="534454" y="477431"/>
                  </a:lnTo>
                  <a:lnTo>
                    <a:pt x="529361" y="470598"/>
                  </a:lnTo>
                  <a:lnTo>
                    <a:pt x="526034" y="468591"/>
                  </a:lnTo>
                  <a:lnTo>
                    <a:pt x="517779" y="467385"/>
                  </a:lnTo>
                  <a:lnTo>
                    <a:pt x="514007" y="468350"/>
                  </a:lnTo>
                  <a:lnTo>
                    <a:pt x="507174" y="473443"/>
                  </a:lnTo>
                  <a:lnTo>
                    <a:pt x="505167" y="476783"/>
                  </a:lnTo>
                  <a:lnTo>
                    <a:pt x="503961" y="485025"/>
                  </a:lnTo>
                  <a:lnTo>
                    <a:pt x="504939" y="488759"/>
                  </a:lnTo>
                  <a:lnTo>
                    <a:pt x="510044" y="495452"/>
                  </a:lnTo>
                  <a:lnTo>
                    <a:pt x="513384" y="497420"/>
                  </a:lnTo>
                  <a:lnTo>
                    <a:pt x="521639" y="498627"/>
                  </a:lnTo>
                  <a:lnTo>
                    <a:pt x="525399" y="497687"/>
                  </a:lnTo>
                  <a:lnTo>
                    <a:pt x="532218" y="492747"/>
                  </a:lnTo>
                  <a:lnTo>
                    <a:pt x="534225" y="489445"/>
                  </a:lnTo>
                  <a:lnTo>
                    <a:pt x="535432" y="481203"/>
                  </a:lnTo>
                  <a:close/>
                </a:path>
                <a:path w="786129" h="1059814">
                  <a:moveTo>
                    <a:pt x="568502" y="107734"/>
                  </a:moveTo>
                  <a:lnTo>
                    <a:pt x="550164" y="105054"/>
                  </a:lnTo>
                  <a:lnTo>
                    <a:pt x="548093" y="119189"/>
                  </a:lnTo>
                  <a:lnTo>
                    <a:pt x="544156" y="113792"/>
                  </a:lnTo>
                  <a:lnTo>
                    <a:pt x="542442" y="111429"/>
                  </a:lnTo>
                  <a:lnTo>
                    <a:pt x="542442" y="152146"/>
                  </a:lnTo>
                  <a:lnTo>
                    <a:pt x="541578" y="162229"/>
                  </a:lnTo>
                  <a:lnTo>
                    <a:pt x="521855" y="197840"/>
                  </a:lnTo>
                  <a:lnTo>
                    <a:pt x="509612" y="201434"/>
                  </a:lnTo>
                  <a:lnTo>
                    <a:pt x="502945" y="201142"/>
                  </a:lnTo>
                  <a:lnTo>
                    <a:pt x="476643" y="172440"/>
                  </a:lnTo>
                  <a:lnTo>
                    <a:pt x="476275" y="162991"/>
                  </a:lnTo>
                  <a:lnTo>
                    <a:pt x="477291" y="152031"/>
                  </a:lnTo>
                  <a:lnTo>
                    <a:pt x="496811" y="117525"/>
                  </a:lnTo>
                  <a:lnTo>
                    <a:pt x="508850" y="113792"/>
                  </a:lnTo>
                  <a:lnTo>
                    <a:pt x="515340" y="114058"/>
                  </a:lnTo>
                  <a:lnTo>
                    <a:pt x="541947" y="142989"/>
                  </a:lnTo>
                  <a:lnTo>
                    <a:pt x="542442" y="152146"/>
                  </a:lnTo>
                  <a:lnTo>
                    <a:pt x="542442" y="111429"/>
                  </a:lnTo>
                  <a:lnTo>
                    <a:pt x="508698" y="96774"/>
                  </a:lnTo>
                  <a:lnTo>
                    <a:pt x="501459" y="97193"/>
                  </a:lnTo>
                  <a:lnTo>
                    <a:pt x="467245" y="120497"/>
                  </a:lnTo>
                  <a:lnTo>
                    <a:pt x="455752" y="162229"/>
                  </a:lnTo>
                  <a:lnTo>
                    <a:pt x="455777" y="162991"/>
                  </a:lnTo>
                  <a:lnTo>
                    <a:pt x="469950" y="203085"/>
                  </a:lnTo>
                  <a:lnTo>
                    <a:pt x="508114" y="217716"/>
                  </a:lnTo>
                  <a:lnTo>
                    <a:pt x="517055" y="216090"/>
                  </a:lnTo>
                  <a:lnTo>
                    <a:pt x="525475" y="212420"/>
                  </a:lnTo>
                  <a:lnTo>
                    <a:pt x="533374" y="206717"/>
                  </a:lnTo>
                  <a:lnTo>
                    <a:pt x="532015" y="215595"/>
                  </a:lnTo>
                  <a:lnTo>
                    <a:pt x="510235" y="248945"/>
                  </a:lnTo>
                  <a:lnTo>
                    <a:pt x="502856" y="249745"/>
                  </a:lnTo>
                  <a:lnTo>
                    <a:pt x="485114" y="247154"/>
                  </a:lnTo>
                  <a:lnTo>
                    <a:pt x="478650" y="244322"/>
                  </a:lnTo>
                  <a:lnTo>
                    <a:pt x="474256" y="239915"/>
                  </a:lnTo>
                  <a:lnTo>
                    <a:pt x="470966" y="236651"/>
                  </a:lnTo>
                  <a:lnTo>
                    <a:pt x="469468" y="232321"/>
                  </a:lnTo>
                  <a:lnTo>
                    <a:pt x="469417" y="225907"/>
                  </a:lnTo>
                  <a:lnTo>
                    <a:pt x="450519" y="220205"/>
                  </a:lnTo>
                  <a:lnTo>
                    <a:pt x="465188" y="255612"/>
                  </a:lnTo>
                  <a:lnTo>
                    <a:pt x="499897" y="265696"/>
                  </a:lnTo>
                  <a:lnTo>
                    <a:pt x="507873" y="265595"/>
                  </a:lnTo>
                  <a:lnTo>
                    <a:pt x="542404" y="247129"/>
                  </a:lnTo>
                  <a:lnTo>
                    <a:pt x="553669" y="209118"/>
                  </a:lnTo>
                  <a:lnTo>
                    <a:pt x="554012" y="206717"/>
                  </a:lnTo>
                  <a:lnTo>
                    <a:pt x="554786" y="201434"/>
                  </a:lnTo>
                  <a:lnTo>
                    <a:pt x="566826" y="119189"/>
                  </a:lnTo>
                  <a:lnTo>
                    <a:pt x="568502" y="107734"/>
                  </a:lnTo>
                  <a:close/>
                </a:path>
                <a:path w="786129" h="1059814">
                  <a:moveTo>
                    <a:pt x="578142" y="1041933"/>
                  </a:moveTo>
                  <a:lnTo>
                    <a:pt x="577176" y="1038161"/>
                  </a:lnTo>
                  <a:lnTo>
                    <a:pt x="572084" y="1031328"/>
                  </a:lnTo>
                  <a:lnTo>
                    <a:pt x="568744" y="1029322"/>
                  </a:lnTo>
                  <a:lnTo>
                    <a:pt x="560501" y="1028115"/>
                  </a:lnTo>
                  <a:lnTo>
                    <a:pt x="556729" y="1029081"/>
                  </a:lnTo>
                  <a:lnTo>
                    <a:pt x="549897" y="1034173"/>
                  </a:lnTo>
                  <a:lnTo>
                    <a:pt x="547878" y="1037513"/>
                  </a:lnTo>
                  <a:lnTo>
                    <a:pt x="546671" y="1045756"/>
                  </a:lnTo>
                  <a:lnTo>
                    <a:pt x="547649" y="1049489"/>
                  </a:lnTo>
                  <a:lnTo>
                    <a:pt x="552767" y="1056182"/>
                  </a:lnTo>
                  <a:lnTo>
                    <a:pt x="556107" y="1058151"/>
                  </a:lnTo>
                  <a:lnTo>
                    <a:pt x="564349" y="1059357"/>
                  </a:lnTo>
                  <a:lnTo>
                    <a:pt x="568121" y="1058430"/>
                  </a:lnTo>
                  <a:lnTo>
                    <a:pt x="574929" y="1053477"/>
                  </a:lnTo>
                  <a:lnTo>
                    <a:pt x="576935" y="1050188"/>
                  </a:lnTo>
                  <a:lnTo>
                    <a:pt x="578142" y="1041933"/>
                  </a:lnTo>
                  <a:close/>
                </a:path>
                <a:path w="786129" h="1059814">
                  <a:moveTo>
                    <a:pt x="692950" y="171716"/>
                  </a:moveTo>
                  <a:lnTo>
                    <a:pt x="678205" y="132461"/>
                  </a:lnTo>
                  <a:lnTo>
                    <a:pt x="675894" y="129844"/>
                  </a:lnTo>
                  <a:lnTo>
                    <a:pt x="672274" y="127190"/>
                  </a:lnTo>
                  <a:lnTo>
                    <a:pt x="672274" y="172593"/>
                  </a:lnTo>
                  <a:lnTo>
                    <a:pt x="671474" y="182029"/>
                  </a:lnTo>
                  <a:lnTo>
                    <a:pt x="650671" y="219100"/>
                  </a:lnTo>
                  <a:lnTo>
                    <a:pt x="637540" y="222923"/>
                  </a:lnTo>
                  <a:lnTo>
                    <a:pt x="630351" y="222592"/>
                  </a:lnTo>
                  <a:lnTo>
                    <a:pt x="601916" y="192646"/>
                  </a:lnTo>
                  <a:lnTo>
                    <a:pt x="601459" y="184023"/>
                  </a:lnTo>
                  <a:lnTo>
                    <a:pt x="601522" y="182029"/>
                  </a:lnTo>
                  <a:lnTo>
                    <a:pt x="617118" y="140335"/>
                  </a:lnTo>
                  <a:lnTo>
                    <a:pt x="636231" y="132461"/>
                  </a:lnTo>
                  <a:lnTo>
                    <a:pt x="643483" y="132803"/>
                  </a:lnTo>
                  <a:lnTo>
                    <a:pt x="671804" y="162534"/>
                  </a:lnTo>
                  <a:lnTo>
                    <a:pt x="672274" y="172593"/>
                  </a:lnTo>
                  <a:lnTo>
                    <a:pt x="672274" y="127190"/>
                  </a:lnTo>
                  <a:lnTo>
                    <a:pt x="667283" y="123520"/>
                  </a:lnTo>
                  <a:lnTo>
                    <a:pt x="657275" y="119024"/>
                  </a:lnTo>
                  <a:lnTo>
                    <a:pt x="645896" y="116344"/>
                  </a:lnTo>
                  <a:lnTo>
                    <a:pt x="635304" y="115620"/>
                  </a:lnTo>
                  <a:lnTo>
                    <a:pt x="625309" y="116662"/>
                  </a:lnTo>
                  <a:lnTo>
                    <a:pt x="590575" y="141935"/>
                  </a:lnTo>
                  <a:lnTo>
                    <a:pt x="580948" y="182029"/>
                  </a:lnTo>
                  <a:lnTo>
                    <a:pt x="580847" y="184023"/>
                  </a:lnTo>
                  <a:lnTo>
                    <a:pt x="581875" y="196380"/>
                  </a:lnTo>
                  <a:lnTo>
                    <a:pt x="606259" y="231736"/>
                  </a:lnTo>
                  <a:lnTo>
                    <a:pt x="635533" y="239585"/>
                  </a:lnTo>
                  <a:lnTo>
                    <a:pt x="642962" y="239306"/>
                  </a:lnTo>
                  <a:lnTo>
                    <a:pt x="676452" y="222923"/>
                  </a:lnTo>
                  <a:lnTo>
                    <a:pt x="680059" y="218643"/>
                  </a:lnTo>
                  <a:lnTo>
                    <a:pt x="684060" y="211975"/>
                  </a:lnTo>
                  <a:lnTo>
                    <a:pt x="687400" y="203987"/>
                  </a:lnTo>
                  <a:lnTo>
                    <a:pt x="690067" y="194665"/>
                  </a:lnTo>
                  <a:lnTo>
                    <a:pt x="692061" y="184023"/>
                  </a:lnTo>
                  <a:lnTo>
                    <a:pt x="692950" y="171716"/>
                  </a:lnTo>
                  <a:close/>
                </a:path>
                <a:path w="786129" h="1059814">
                  <a:moveTo>
                    <a:pt x="786015" y="143395"/>
                  </a:moveTo>
                  <a:lnTo>
                    <a:pt x="779716" y="138112"/>
                  </a:lnTo>
                  <a:lnTo>
                    <a:pt x="773226" y="134975"/>
                  </a:lnTo>
                  <a:lnTo>
                    <a:pt x="761885" y="133324"/>
                  </a:lnTo>
                  <a:lnTo>
                    <a:pt x="757440" y="134023"/>
                  </a:lnTo>
                  <a:lnTo>
                    <a:pt x="748931" y="138188"/>
                  </a:lnTo>
                  <a:lnTo>
                    <a:pt x="743915" y="143065"/>
                  </a:lnTo>
                  <a:lnTo>
                    <a:pt x="738136" y="150710"/>
                  </a:lnTo>
                  <a:lnTo>
                    <a:pt x="740727" y="132930"/>
                  </a:lnTo>
                  <a:lnTo>
                    <a:pt x="722845" y="130314"/>
                  </a:lnTo>
                  <a:lnTo>
                    <a:pt x="705675" y="247611"/>
                  </a:lnTo>
                  <a:lnTo>
                    <a:pt x="725563" y="250520"/>
                  </a:lnTo>
                  <a:lnTo>
                    <a:pt x="735774" y="180708"/>
                  </a:lnTo>
                  <a:lnTo>
                    <a:pt x="738009" y="173139"/>
                  </a:lnTo>
                  <a:lnTo>
                    <a:pt x="758177" y="153758"/>
                  </a:lnTo>
                  <a:lnTo>
                    <a:pt x="767384" y="155105"/>
                  </a:lnTo>
                  <a:lnTo>
                    <a:pt x="772033" y="157251"/>
                  </a:lnTo>
                  <a:lnTo>
                    <a:pt x="776478" y="160832"/>
                  </a:lnTo>
                  <a:lnTo>
                    <a:pt x="780338" y="153758"/>
                  </a:lnTo>
                  <a:lnTo>
                    <a:pt x="782002" y="150710"/>
                  </a:lnTo>
                  <a:lnTo>
                    <a:pt x="786015" y="1433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2341" y="1516059"/>
            <a:ext cx="5308600" cy="2238375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2000">
                <a:latin typeface="Arial"/>
                <a:cs typeface="Arial"/>
              </a:rPr>
              <a:t>Från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Förvaltaren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Vi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visar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behov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och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förslag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till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hållbar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renovering.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Samrådsgruppen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Företräder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alla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boende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Bidrar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behov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och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förslag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till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förbättringar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Lyfter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hyresgästernas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viktiga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frågor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8796" rIns="0" bIns="0" rtlCol="0" vert="horz">
            <a:spAutoFit/>
          </a:bodyPr>
          <a:lstStyle/>
          <a:p>
            <a:pPr algn="ctr" marL="7620">
              <a:lnSpc>
                <a:spcPts val="2275"/>
              </a:lnSpc>
              <a:spcBef>
                <a:spcPts val="105"/>
              </a:spcBef>
            </a:pPr>
            <a:r>
              <a:rPr dirty="0" spc="-10"/>
              <a:t>Välkommen!</a:t>
            </a:r>
          </a:p>
          <a:p>
            <a:pPr algn="ctr" marL="7620">
              <a:lnSpc>
                <a:spcPts val="3235"/>
              </a:lnSpc>
            </a:pPr>
            <a:r>
              <a:rPr dirty="0" sz="2800" spc="-25" i="0">
                <a:solidFill>
                  <a:srgbClr val="8EB62D"/>
                </a:solidFill>
                <a:latin typeface="Arial"/>
                <a:cs typeface="Arial"/>
              </a:rPr>
              <a:t>NÄRVARANDE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6119" y="1406652"/>
            <a:ext cx="1074418" cy="28803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2339" y="1520006"/>
            <a:ext cx="3968750" cy="7569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10">
                <a:latin typeface="Arial"/>
                <a:cs typeface="Arial"/>
              </a:rPr>
              <a:t>ankar/synpunkter?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Förväntningar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på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dagens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möte?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8796" rIns="0" bIns="0" rtlCol="0" vert="horz">
            <a:spAutoFit/>
          </a:bodyPr>
          <a:lstStyle/>
          <a:p>
            <a:pPr algn="ctr" marL="10160" marR="635">
              <a:lnSpc>
                <a:spcPts val="2275"/>
              </a:lnSpc>
              <a:spcBef>
                <a:spcPts val="105"/>
              </a:spcBef>
            </a:pPr>
            <a:r>
              <a:rPr dirty="0" spc="-10"/>
              <a:t>Välkommen!</a:t>
            </a:r>
          </a:p>
          <a:p>
            <a:pPr algn="ctr" marL="10160">
              <a:lnSpc>
                <a:spcPts val="3235"/>
              </a:lnSpc>
            </a:pPr>
            <a:r>
              <a:rPr dirty="0" sz="2800" spc="-10" i="0">
                <a:solidFill>
                  <a:srgbClr val="8EB62D"/>
                </a:solidFill>
                <a:latin typeface="Arial"/>
                <a:cs typeface="Arial"/>
              </a:rPr>
              <a:t>FÖREGÅENDE</a:t>
            </a:r>
            <a:r>
              <a:rPr dirty="0" sz="2800" spc="-105" i="0">
                <a:solidFill>
                  <a:srgbClr val="8EB62D"/>
                </a:solidFill>
                <a:latin typeface="Arial"/>
                <a:cs typeface="Arial"/>
              </a:rPr>
              <a:t> </a:t>
            </a:r>
            <a:r>
              <a:rPr dirty="0" sz="2800" spc="-20" i="0">
                <a:solidFill>
                  <a:srgbClr val="8EB62D"/>
                </a:solidFill>
                <a:latin typeface="Arial"/>
                <a:cs typeface="Arial"/>
              </a:rPr>
              <a:t>MÖTE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056376" y="1554480"/>
            <a:ext cx="2632075" cy="2857500"/>
            <a:chOff x="6056376" y="1554480"/>
            <a:chExt cx="2632075" cy="2857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6376" y="1554480"/>
              <a:ext cx="2631935" cy="28574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8352" y="2346084"/>
              <a:ext cx="780701" cy="26815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849529" y="2748279"/>
              <a:ext cx="578485" cy="653415"/>
            </a:xfrm>
            <a:custGeom>
              <a:avLst/>
              <a:gdLst/>
              <a:ahLst/>
              <a:cxnLst/>
              <a:rect l="l" t="t" r="r" b="b"/>
              <a:pathLst>
                <a:path w="578484" h="653414">
                  <a:moveTo>
                    <a:pt x="30073" y="556133"/>
                  </a:moveTo>
                  <a:lnTo>
                    <a:pt x="29133" y="552526"/>
                  </a:lnTo>
                  <a:lnTo>
                    <a:pt x="24231" y="545947"/>
                  </a:lnTo>
                  <a:lnTo>
                    <a:pt x="21056" y="544017"/>
                  </a:lnTo>
                  <a:lnTo>
                    <a:pt x="13182" y="542861"/>
                  </a:lnTo>
                  <a:lnTo>
                    <a:pt x="9563" y="543801"/>
                  </a:lnTo>
                  <a:lnTo>
                    <a:pt x="3060" y="548716"/>
                  </a:lnTo>
                  <a:lnTo>
                    <a:pt x="1143" y="551891"/>
                  </a:lnTo>
                  <a:lnTo>
                    <a:pt x="0" y="559701"/>
                  </a:lnTo>
                  <a:lnTo>
                    <a:pt x="939" y="563257"/>
                  </a:lnTo>
                  <a:lnTo>
                    <a:pt x="5867" y="569696"/>
                  </a:lnTo>
                  <a:lnTo>
                    <a:pt x="9055" y="571588"/>
                  </a:lnTo>
                  <a:lnTo>
                    <a:pt x="16789" y="572719"/>
                  </a:lnTo>
                  <a:lnTo>
                    <a:pt x="20358" y="571830"/>
                  </a:lnTo>
                  <a:lnTo>
                    <a:pt x="26974" y="567156"/>
                  </a:lnTo>
                  <a:lnTo>
                    <a:pt x="28930" y="564007"/>
                  </a:lnTo>
                  <a:lnTo>
                    <a:pt x="30073" y="556133"/>
                  </a:lnTo>
                  <a:close/>
                </a:path>
                <a:path w="578484" h="653414">
                  <a:moveTo>
                    <a:pt x="69773" y="284695"/>
                  </a:moveTo>
                  <a:lnTo>
                    <a:pt x="68834" y="281089"/>
                  </a:lnTo>
                  <a:lnTo>
                    <a:pt x="63931" y="274510"/>
                  </a:lnTo>
                  <a:lnTo>
                    <a:pt x="60756" y="272580"/>
                  </a:lnTo>
                  <a:lnTo>
                    <a:pt x="52882" y="271424"/>
                  </a:lnTo>
                  <a:lnTo>
                    <a:pt x="49263" y="272364"/>
                  </a:lnTo>
                  <a:lnTo>
                    <a:pt x="42760" y="277279"/>
                  </a:lnTo>
                  <a:lnTo>
                    <a:pt x="40843" y="280454"/>
                  </a:lnTo>
                  <a:lnTo>
                    <a:pt x="39700" y="288264"/>
                  </a:lnTo>
                  <a:lnTo>
                    <a:pt x="40640" y="291820"/>
                  </a:lnTo>
                  <a:lnTo>
                    <a:pt x="45567" y="298259"/>
                  </a:lnTo>
                  <a:lnTo>
                    <a:pt x="48755" y="300151"/>
                  </a:lnTo>
                  <a:lnTo>
                    <a:pt x="56489" y="301282"/>
                  </a:lnTo>
                  <a:lnTo>
                    <a:pt x="60058" y="300393"/>
                  </a:lnTo>
                  <a:lnTo>
                    <a:pt x="66675" y="295719"/>
                  </a:lnTo>
                  <a:lnTo>
                    <a:pt x="68630" y="292569"/>
                  </a:lnTo>
                  <a:lnTo>
                    <a:pt x="69773" y="284695"/>
                  </a:lnTo>
                  <a:close/>
                </a:path>
                <a:path w="578484" h="653414">
                  <a:moveTo>
                    <a:pt x="90932" y="565035"/>
                  </a:moveTo>
                  <a:lnTo>
                    <a:pt x="89992" y="561428"/>
                  </a:lnTo>
                  <a:lnTo>
                    <a:pt x="85090" y="554850"/>
                  </a:lnTo>
                  <a:lnTo>
                    <a:pt x="81915" y="552919"/>
                  </a:lnTo>
                  <a:lnTo>
                    <a:pt x="74041" y="551764"/>
                  </a:lnTo>
                  <a:lnTo>
                    <a:pt x="70421" y="552704"/>
                  </a:lnTo>
                  <a:lnTo>
                    <a:pt x="63906" y="557618"/>
                  </a:lnTo>
                  <a:lnTo>
                    <a:pt x="62001" y="560793"/>
                  </a:lnTo>
                  <a:lnTo>
                    <a:pt x="60858" y="568604"/>
                  </a:lnTo>
                  <a:lnTo>
                    <a:pt x="61798" y="572160"/>
                  </a:lnTo>
                  <a:lnTo>
                    <a:pt x="66725" y="578599"/>
                  </a:lnTo>
                  <a:lnTo>
                    <a:pt x="69913" y="580491"/>
                  </a:lnTo>
                  <a:lnTo>
                    <a:pt x="77635" y="581621"/>
                  </a:lnTo>
                  <a:lnTo>
                    <a:pt x="81203" y="580732"/>
                  </a:lnTo>
                  <a:lnTo>
                    <a:pt x="87833" y="576072"/>
                  </a:lnTo>
                  <a:lnTo>
                    <a:pt x="89776" y="572909"/>
                  </a:lnTo>
                  <a:lnTo>
                    <a:pt x="90932" y="565035"/>
                  </a:lnTo>
                  <a:close/>
                </a:path>
                <a:path w="578484" h="653414">
                  <a:moveTo>
                    <a:pt x="109486" y="13271"/>
                  </a:moveTo>
                  <a:lnTo>
                    <a:pt x="108546" y="9664"/>
                  </a:lnTo>
                  <a:lnTo>
                    <a:pt x="103644" y="3086"/>
                  </a:lnTo>
                  <a:lnTo>
                    <a:pt x="100469" y="1155"/>
                  </a:lnTo>
                  <a:lnTo>
                    <a:pt x="92595" y="0"/>
                  </a:lnTo>
                  <a:lnTo>
                    <a:pt x="88976" y="939"/>
                  </a:lnTo>
                  <a:lnTo>
                    <a:pt x="82473" y="5854"/>
                  </a:lnTo>
                  <a:lnTo>
                    <a:pt x="80556" y="9029"/>
                  </a:lnTo>
                  <a:lnTo>
                    <a:pt x="79413" y="16840"/>
                  </a:lnTo>
                  <a:lnTo>
                    <a:pt x="80352" y="20396"/>
                  </a:lnTo>
                  <a:lnTo>
                    <a:pt x="85280" y="26835"/>
                  </a:lnTo>
                  <a:lnTo>
                    <a:pt x="88468" y="28727"/>
                  </a:lnTo>
                  <a:lnTo>
                    <a:pt x="96202" y="29857"/>
                  </a:lnTo>
                  <a:lnTo>
                    <a:pt x="99771" y="28968"/>
                  </a:lnTo>
                  <a:lnTo>
                    <a:pt x="106387" y="24295"/>
                  </a:lnTo>
                  <a:lnTo>
                    <a:pt x="108343" y="21145"/>
                  </a:lnTo>
                  <a:lnTo>
                    <a:pt x="109486" y="13271"/>
                  </a:lnTo>
                  <a:close/>
                </a:path>
                <a:path w="578484" h="653414">
                  <a:moveTo>
                    <a:pt x="130632" y="293598"/>
                  </a:moveTo>
                  <a:lnTo>
                    <a:pt x="129692" y="289991"/>
                  </a:lnTo>
                  <a:lnTo>
                    <a:pt x="124790" y="283413"/>
                  </a:lnTo>
                  <a:lnTo>
                    <a:pt x="121615" y="281482"/>
                  </a:lnTo>
                  <a:lnTo>
                    <a:pt x="113741" y="280327"/>
                  </a:lnTo>
                  <a:lnTo>
                    <a:pt x="110121" y="281266"/>
                  </a:lnTo>
                  <a:lnTo>
                    <a:pt x="103606" y="286181"/>
                  </a:lnTo>
                  <a:lnTo>
                    <a:pt x="101701" y="289356"/>
                  </a:lnTo>
                  <a:lnTo>
                    <a:pt x="100558" y="297167"/>
                  </a:lnTo>
                  <a:lnTo>
                    <a:pt x="101498" y="300723"/>
                  </a:lnTo>
                  <a:lnTo>
                    <a:pt x="106426" y="307162"/>
                  </a:lnTo>
                  <a:lnTo>
                    <a:pt x="109613" y="309054"/>
                  </a:lnTo>
                  <a:lnTo>
                    <a:pt x="117335" y="310184"/>
                  </a:lnTo>
                  <a:lnTo>
                    <a:pt x="120904" y="309295"/>
                  </a:lnTo>
                  <a:lnTo>
                    <a:pt x="127533" y="304634"/>
                  </a:lnTo>
                  <a:lnTo>
                    <a:pt x="129476" y="301472"/>
                  </a:lnTo>
                  <a:lnTo>
                    <a:pt x="130632" y="293598"/>
                  </a:lnTo>
                  <a:close/>
                </a:path>
                <a:path w="578484" h="653414">
                  <a:moveTo>
                    <a:pt x="151790" y="573938"/>
                  </a:moveTo>
                  <a:lnTo>
                    <a:pt x="150863" y="570344"/>
                  </a:lnTo>
                  <a:lnTo>
                    <a:pt x="146037" y="563765"/>
                  </a:lnTo>
                  <a:lnTo>
                    <a:pt x="142849" y="561835"/>
                  </a:lnTo>
                  <a:lnTo>
                    <a:pt x="134886" y="560666"/>
                  </a:lnTo>
                  <a:lnTo>
                    <a:pt x="131279" y="561606"/>
                  </a:lnTo>
                  <a:lnTo>
                    <a:pt x="124764" y="566521"/>
                  </a:lnTo>
                  <a:lnTo>
                    <a:pt x="122847" y="569696"/>
                  </a:lnTo>
                  <a:lnTo>
                    <a:pt x="121716" y="577507"/>
                  </a:lnTo>
                  <a:lnTo>
                    <a:pt x="122656" y="581063"/>
                  </a:lnTo>
                  <a:lnTo>
                    <a:pt x="127584" y="587502"/>
                  </a:lnTo>
                  <a:lnTo>
                    <a:pt x="130759" y="589394"/>
                  </a:lnTo>
                  <a:lnTo>
                    <a:pt x="138569" y="590537"/>
                  </a:lnTo>
                  <a:lnTo>
                    <a:pt x="142163" y="589635"/>
                  </a:lnTo>
                  <a:lnTo>
                    <a:pt x="148717" y="584885"/>
                  </a:lnTo>
                  <a:lnTo>
                    <a:pt x="150647" y="581736"/>
                  </a:lnTo>
                  <a:lnTo>
                    <a:pt x="151790" y="573938"/>
                  </a:lnTo>
                  <a:close/>
                </a:path>
                <a:path w="578484" h="653414">
                  <a:moveTo>
                    <a:pt x="170345" y="22174"/>
                  </a:moveTo>
                  <a:lnTo>
                    <a:pt x="169405" y="18567"/>
                  </a:lnTo>
                  <a:lnTo>
                    <a:pt x="164503" y="11988"/>
                  </a:lnTo>
                  <a:lnTo>
                    <a:pt x="161328" y="10058"/>
                  </a:lnTo>
                  <a:lnTo>
                    <a:pt x="153454" y="8902"/>
                  </a:lnTo>
                  <a:lnTo>
                    <a:pt x="149834" y="9842"/>
                  </a:lnTo>
                  <a:lnTo>
                    <a:pt x="143319" y="14757"/>
                  </a:lnTo>
                  <a:lnTo>
                    <a:pt x="141414" y="17932"/>
                  </a:lnTo>
                  <a:lnTo>
                    <a:pt x="140271" y="25742"/>
                  </a:lnTo>
                  <a:lnTo>
                    <a:pt x="141211" y="29298"/>
                  </a:lnTo>
                  <a:lnTo>
                    <a:pt x="146138" y="35737"/>
                  </a:lnTo>
                  <a:lnTo>
                    <a:pt x="149326" y="37630"/>
                  </a:lnTo>
                  <a:lnTo>
                    <a:pt x="157048" y="38760"/>
                  </a:lnTo>
                  <a:lnTo>
                    <a:pt x="160616" y="37871"/>
                  </a:lnTo>
                  <a:lnTo>
                    <a:pt x="167246" y="33210"/>
                  </a:lnTo>
                  <a:lnTo>
                    <a:pt x="169189" y="30048"/>
                  </a:lnTo>
                  <a:lnTo>
                    <a:pt x="170345" y="22174"/>
                  </a:lnTo>
                  <a:close/>
                </a:path>
                <a:path w="578484" h="653414">
                  <a:moveTo>
                    <a:pt x="191490" y="302501"/>
                  </a:moveTo>
                  <a:lnTo>
                    <a:pt x="190563" y="298907"/>
                  </a:lnTo>
                  <a:lnTo>
                    <a:pt x="185737" y="292328"/>
                  </a:lnTo>
                  <a:lnTo>
                    <a:pt x="182549" y="290398"/>
                  </a:lnTo>
                  <a:lnTo>
                    <a:pt x="174586" y="289229"/>
                  </a:lnTo>
                  <a:lnTo>
                    <a:pt x="170980" y="290169"/>
                  </a:lnTo>
                  <a:lnTo>
                    <a:pt x="164465" y="295084"/>
                  </a:lnTo>
                  <a:lnTo>
                    <a:pt x="162547" y="298259"/>
                  </a:lnTo>
                  <a:lnTo>
                    <a:pt x="161417" y="306070"/>
                  </a:lnTo>
                  <a:lnTo>
                    <a:pt x="162356" y="309626"/>
                  </a:lnTo>
                  <a:lnTo>
                    <a:pt x="167284" y="316064"/>
                  </a:lnTo>
                  <a:lnTo>
                    <a:pt x="170459" y="317957"/>
                  </a:lnTo>
                  <a:lnTo>
                    <a:pt x="178269" y="319100"/>
                  </a:lnTo>
                  <a:lnTo>
                    <a:pt x="181864" y="318198"/>
                  </a:lnTo>
                  <a:lnTo>
                    <a:pt x="188417" y="313448"/>
                  </a:lnTo>
                  <a:lnTo>
                    <a:pt x="190347" y="310299"/>
                  </a:lnTo>
                  <a:lnTo>
                    <a:pt x="191490" y="302501"/>
                  </a:lnTo>
                  <a:close/>
                </a:path>
                <a:path w="578484" h="653414">
                  <a:moveTo>
                    <a:pt x="212534" y="582828"/>
                  </a:moveTo>
                  <a:lnTo>
                    <a:pt x="211594" y="579221"/>
                  </a:lnTo>
                  <a:lnTo>
                    <a:pt x="206692" y="572643"/>
                  </a:lnTo>
                  <a:lnTo>
                    <a:pt x="203517" y="570712"/>
                  </a:lnTo>
                  <a:lnTo>
                    <a:pt x="195643" y="569556"/>
                  </a:lnTo>
                  <a:lnTo>
                    <a:pt x="192024" y="570496"/>
                  </a:lnTo>
                  <a:lnTo>
                    <a:pt x="185521" y="575411"/>
                  </a:lnTo>
                  <a:lnTo>
                    <a:pt x="183603" y="578586"/>
                  </a:lnTo>
                  <a:lnTo>
                    <a:pt x="182460" y="586397"/>
                  </a:lnTo>
                  <a:lnTo>
                    <a:pt x="183413" y="589953"/>
                  </a:lnTo>
                  <a:lnTo>
                    <a:pt x="188328" y="596392"/>
                  </a:lnTo>
                  <a:lnTo>
                    <a:pt x="191516" y="598284"/>
                  </a:lnTo>
                  <a:lnTo>
                    <a:pt x="199250" y="599414"/>
                  </a:lnTo>
                  <a:lnTo>
                    <a:pt x="202819" y="598525"/>
                  </a:lnTo>
                  <a:lnTo>
                    <a:pt x="209435" y="593852"/>
                  </a:lnTo>
                  <a:lnTo>
                    <a:pt x="211391" y="590702"/>
                  </a:lnTo>
                  <a:lnTo>
                    <a:pt x="212534" y="582828"/>
                  </a:lnTo>
                  <a:close/>
                </a:path>
                <a:path w="578484" h="653414">
                  <a:moveTo>
                    <a:pt x="231203" y="31076"/>
                  </a:moveTo>
                  <a:lnTo>
                    <a:pt x="230276" y="27482"/>
                  </a:lnTo>
                  <a:lnTo>
                    <a:pt x="225450" y="20904"/>
                  </a:lnTo>
                  <a:lnTo>
                    <a:pt x="222262" y="18973"/>
                  </a:lnTo>
                  <a:lnTo>
                    <a:pt x="214299" y="17805"/>
                  </a:lnTo>
                  <a:lnTo>
                    <a:pt x="210693" y="18745"/>
                  </a:lnTo>
                  <a:lnTo>
                    <a:pt x="204177" y="23660"/>
                  </a:lnTo>
                  <a:lnTo>
                    <a:pt x="202260" y="26835"/>
                  </a:lnTo>
                  <a:lnTo>
                    <a:pt x="201129" y="34645"/>
                  </a:lnTo>
                  <a:lnTo>
                    <a:pt x="202069" y="38201"/>
                  </a:lnTo>
                  <a:lnTo>
                    <a:pt x="206997" y="44640"/>
                  </a:lnTo>
                  <a:lnTo>
                    <a:pt x="210172" y="46532"/>
                  </a:lnTo>
                  <a:lnTo>
                    <a:pt x="217982" y="47675"/>
                  </a:lnTo>
                  <a:lnTo>
                    <a:pt x="221576" y="46774"/>
                  </a:lnTo>
                  <a:lnTo>
                    <a:pt x="228130" y="42024"/>
                  </a:lnTo>
                  <a:lnTo>
                    <a:pt x="230060" y="38874"/>
                  </a:lnTo>
                  <a:lnTo>
                    <a:pt x="231203" y="31076"/>
                  </a:lnTo>
                  <a:close/>
                </a:path>
                <a:path w="578484" h="653414">
                  <a:moveTo>
                    <a:pt x="252234" y="311391"/>
                  </a:moveTo>
                  <a:lnTo>
                    <a:pt x="251294" y="307784"/>
                  </a:lnTo>
                  <a:lnTo>
                    <a:pt x="246392" y="301205"/>
                  </a:lnTo>
                  <a:lnTo>
                    <a:pt x="243217" y="299275"/>
                  </a:lnTo>
                  <a:lnTo>
                    <a:pt x="235343" y="298119"/>
                  </a:lnTo>
                  <a:lnTo>
                    <a:pt x="231724" y="299059"/>
                  </a:lnTo>
                  <a:lnTo>
                    <a:pt x="225221" y="303974"/>
                  </a:lnTo>
                  <a:lnTo>
                    <a:pt x="223304" y="307149"/>
                  </a:lnTo>
                  <a:lnTo>
                    <a:pt x="222161" y="314960"/>
                  </a:lnTo>
                  <a:lnTo>
                    <a:pt x="223113" y="318516"/>
                  </a:lnTo>
                  <a:lnTo>
                    <a:pt x="228028" y="324954"/>
                  </a:lnTo>
                  <a:lnTo>
                    <a:pt x="231216" y="326847"/>
                  </a:lnTo>
                  <a:lnTo>
                    <a:pt x="238950" y="327977"/>
                  </a:lnTo>
                  <a:lnTo>
                    <a:pt x="242519" y="327088"/>
                  </a:lnTo>
                  <a:lnTo>
                    <a:pt x="249135" y="322414"/>
                  </a:lnTo>
                  <a:lnTo>
                    <a:pt x="251091" y="319265"/>
                  </a:lnTo>
                  <a:lnTo>
                    <a:pt x="252234" y="311391"/>
                  </a:lnTo>
                  <a:close/>
                </a:path>
                <a:path w="578484" h="653414">
                  <a:moveTo>
                    <a:pt x="273392" y="591731"/>
                  </a:moveTo>
                  <a:lnTo>
                    <a:pt x="272453" y="588124"/>
                  </a:lnTo>
                  <a:lnTo>
                    <a:pt x="267550" y="581545"/>
                  </a:lnTo>
                  <a:lnTo>
                    <a:pt x="264375" y="579615"/>
                  </a:lnTo>
                  <a:lnTo>
                    <a:pt x="256501" y="578459"/>
                  </a:lnTo>
                  <a:lnTo>
                    <a:pt x="252882" y="579399"/>
                  </a:lnTo>
                  <a:lnTo>
                    <a:pt x="246367" y="584314"/>
                  </a:lnTo>
                  <a:lnTo>
                    <a:pt x="244462" y="587489"/>
                  </a:lnTo>
                  <a:lnTo>
                    <a:pt x="243319" y="595299"/>
                  </a:lnTo>
                  <a:lnTo>
                    <a:pt x="244259" y="598855"/>
                  </a:lnTo>
                  <a:lnTo>
                    <a:pt x="249186" y="605294"/>
                  </a:lnTo>
                  <a:lnTo>
                    <a:pt x="252374" y="607187"/>
                  </a:lnTo>
                  <a:lnTo>
                    <a:pt x="260096" y="608317"/>
                  </a:lnTo>
                  <a:lnTo>
                    <a:pt x="263677" y="607428"/>
                  </a:lnTo>
                  <a:lnTo>
                    <a:pt x="270294" y="602754"/>
                  </a:lnTo>
                  <a:lnTo>
                    <a:pt x="272237" y="599605"/>
                  </a:lnTo>
                  <a:lnTo>
                    <a:pt x="273392" y="591731"/>
                  </a:lnTo>
                  <a:close/>
                </a:path>
                <a:path w="578484" h="653414">
                  <a:moveTo>
                    <a:pt x="291947" y="39966"/>
                  </a:moveTo>
                  <a:lnTo>
                    <a:pt x="291007" y="36360"/>
                  </a:lnTo>
                  <a:lnTo>
                    <a:pt x="286105" y="29781"/>
                  </a:lnTo>
                  <a:lnTo>
                    <a:pt x="282930" y="27851"/>
                  </a:lnTo>
                  <a:lnTo>
                    <a:pt x="275056" y="26695"/>
                  </a:lnTo>
                  <a:lnTo>
                    <a:pt x="271437" y="27635"/>
                  </a:lnTo>
                  <a:lnTo>
                    <a:pt x="264934" y="32550"/>
                  </a:lnTo>
                  <a:lnTo>
                    <a:pt x="263017" y="35725"/>
                  </a:lnTo>
                  <a:lnTo>
                    <a:pt x="261874" y="43535"/>
                  </a:lnTo>
                  <a:lnTo>
                    <a:pt x="262826" y="47091"/>
                  </a:lnTo>
                  <a:lnTo>
                    <a:pt x="267741" y="53530"/>
                  </a:lnTo>
                  <a:lnTo>
                    <a:pt x="270929" y="55422"/>
                  </a:lnTo>
                  <a:lnTo>
                    <a:pt x="278663" y="56553"/>
                  </a:lnTo>
                  <a:lnTo>
                    <a:pt x="282232" y="55664"/>
                  </a:lnTo>
                  <a:lnTo>
                    <a:pt x="288848" y="50990"/>
                  </a:lnTo>
                  <a:lnTo>
                    <a:pt x="290804" y="47840"/>
                  </a:lnTo>
                  <a:lnTo>
                    <a:pt x="291947" y="39966"/>
                  </a:lnTo>
                  <a:close/>
                </a:path>
                <a:path w="578484" h="653414">
                  <a:moveTo>
                    <a:pt x="313093" y="320294"/>
                  </a:moveTo>
                  <a:lnTo>
                    <a:pt x="312153" y="316687"/>
                  </a:lnTo>
                  <a:lnTo>
                    <a:pt x="307251" y="310108"/>
                  </a:lnTo>
                  <a:lnTo>
                    <a:pt x="304076" y="308178"/>
                  </a:lnTo>
                  <a:lnTo>
                    <a:pt x="296202" y="307022"/>
                  </a:lnTo>
                  <a:lnTo>
                    <a:pt x="292582" y="307962"/>
                  </a:lnTo>
                  <a:lnTo>
                    <a:pt x="286067" y="312877"/>
                  </a:lnTo>
                  <a:lnTo>
                    <a:pt x="284162" y="316052"/>
                  </a:lnTo>
                  <a:lnTo>
                    <a:pt x="283019" y="323862"/>
                  </a:lnTo>
                  <a:lnTo>
                    <a:pt x="283959" y="327418"/>
                  </a:lnTo>
                  <a:lnTo>
                    <a:pt x="288886" y="333857"/>
                  </a:lnTo>
                  <a:lnTo>
                    <a:pt x="292074" y="335749"/>
                  </a:lnTo>
                  <a:lnTo>
                    <a:pt x="299796" y="336880"/>
                  </a:lnTo>
                  <a:lnTo>
                    <a:pt x="303377" y="335991"/>
                  </a:lnTo>
                  <a:lnTo>
                    <a:pt x="309994" y="331317"/>
                  </a:lnTo>
                  <a:lnTo>
                    <a:pt x="311937" y="328168"/>
                  </a:lnTo>
                  <a:lnTo>
                    <a:pt x="313093" y="320294"/>
                  </a:lnTo>
                  <a:close/>
                </a:path>
                <a:path w="578484" h="653414">
                  <a:moveTo>
                    <a:pt x="334251" y="600633"/>
                  </a:moveTo>
                  <a:lnTo>
                    <a:pt x="333324" y="597039"/>
                  </a:lnTo>
                  <a:lnTo>
                    <a:pt x="328498" y="590461"/>
                  </a:lnTo>
                  <a:lnTo>
                    <a:pt x="325310" y="588530"/>
                  </a:lnTo>
                  <a:lnTo>
                    <a:pt x="317347" y="587362"/>
                  </a:lnTo>
                  <a:lnTo>
                    <a:pt x="313740" y="588302"/>
                  </a:lnTo>
                  <a:lnTo>
                    <a:pt x="307225" y="593217"/>
                  </a:lnTo>
                  <a:lnTo>
                    <a:pt x="305320" y="596392"/>
                  </a:lnTo>
                  <a:lnTo>
                    <a:pt x="304177" y="604202"/>
                  </a:lnTo>
                  <a:lnTo>
                    <a:pt x="305117" y="607758"/>
                  </a:lnTo>
                  <a:lnTo>
                    <a:pt x="310045" y="614197"/>
                  </a:lnTo>
                  <a:lnTo>
                    <a:pt x="313220" y="616089"/>
                  </a:lnTo>
                  <a:lnTo>
                    <a:pt x="321030" y="617232"/>
                  </a:lnTo>
                  <a:lnTo>
                    <a:pt x="324624" y="616331"/>
                  </a:lnTo>
                  <a:lnTo>
                    <a:pt x="331177" y="611568"/>
                  </a:lnTo>
                  <a:lnTo>
                    <a:pt x="333108" y="608431"/>
                  </a:lnTo>
                  <a:lnTo>
                    <a:pt x="334251" y="600633"/>
                  </a:lnTo>
                  <a:close/>
                </a:path>
                <a:path w="578484" h="653414">
                  <a:moveTo>
                    <a:pt x="352806" y="48869"/>
                  </a:moveTo>
                  <a:lnTo>
                    <a:pt x="351866" y="45262"/>
                  </a:lnTo>
                  <a:lnTo>
                    <a:pt x="346964" y="38684"/>
                  </a:lnTo>
                  <a:lnTo>
                    <a:pt x="343789" y="36753"/>
                  </a:lnTo>
                  <a:lnTo>
                    <a:pt x="335915" y="35598"/>
                  </a:lnTo>
                  <a:lnTo>
                    <a:pt x="332295" y="36537"/>
                  </a:lnTo>
                  <a:lnTo>
                    <a:pt x="325780" y="41452"/>
                  </a:lnTo>
                  <a:lnTo>
                    <a:pt x="323875" y="44627"/>
                  </a:lnTo>
                  <a:lnTo>
                    <a:pt x="322732" y="52438"/>
                  </a:lnTo>
                  <a:lnTo>
                    <a:pt x="323672" y="55994"/>
                  </a:lnTo>
                  <a:lnTo>
                    <a:pt x="328599" y="62433"/>
                  </a:lnTo>
                  <a:lnTo>
                    <a:pt x="331787" y="64325"/>
                  </a:lnTo>
                  <a:lnTo>
                    <a:pt x="339509" y="65455"/>
                  </a:lnTo>
                  <a:lnTo>
                    <a:pt x="343090" y="64566"/>
                  </a:lnTo>
                  <a:lnTo>
                    <a:pt x="349707" y="59893"/>
                  </a:lnTo>
                  <a:lnTo>
                    <a:pt x="351650" y="56743"/>
                  </a:lnTo>
                  <a:lnTo>
                    <a:pt x="352806" y="48869"/>
                  </a:lnTo>
                  <a:close/>
                </a:path>
                <a:path w="578484" h="653414">
                  <a:moveTo>
                    <a:pt x="373951" y="329196"/>
                  </a:moveTo>
                  <a:lnTo>
                    <a:pt x="373024" y="325602"/>
                  </a:lnTo>
                  <a:lnTo>
                    <a:pt x="368198" y="319024"/>
                  </a:lnTo>
                  <a:lnTo>
                    <a:pt x="365010" y="317093"/>
                  </a:lnTo>
                  <a:lnTo>
                    <a:pt x="357047" y="315925"/>
                  </a:lnTo>
                  <a:lnTo>
                    <a:pt x="353441" y="316865"/>
                  </a:lnTo>
                  <a:lnTo>
                    <a:pt x="346925" y="321779"/>
                  </a:lnTo>
                  <a:lnTo>
                    <a:pt x="345020" y="324954"/>
                  </a:lnTo>
                  <a:lnTo>
                    <a:pt x="343877" y="332765"/>
                  </a:lnTo>
                  <a:lnTo>
                    <a:pt x="344817" y="336321"/>
                  </a:lnTo>
                  <a:lnTo>
                    <a:pt x="349745" y="342760"/>
                  </a:lnTo>
                  <a:lnTo>
                    <a:pt x="352920" y="344652"/>
                  </a:lnTo>
                  <a:lnTo>
                    <a:pt x="360730" y="345795"/>
                  </a:lnTo>
                  <a:lnTo>
                    <a:pt x="364324" y="344893"/>
                  </a:lnTo>
                  <a:lnTo>
                    <a:pt x="370878" y="340131"/>
                  </a:lnTo>
                  <a:lnTo>
                    <a:pt x="372808" y="336994"/>
                  </a:lnTo>
                  <a:lnTo>
                    <a:pt x="373951" y="329196"/>
                  </a:lnTo>
                  <a:close/>
                </a:path>
                <a:path w="578484" h="653414">
                  <a:moveTo>
                    <a:pt x="395008" y="609511"/>
                  </a:moveTo>
                  <a:lnTo>
                    <a:pt x="394055" y="605917"/>
                  </a:lnTo>
                  <a:lnTo>
                    <a:pt x="389153" y="599338"/>
                  </a:lnTo>
                  <a:lnTo>
                    <a:pt x="385978" y="597408"/>
                  </a:lnTo>
                  <a:lnTo>
                    <a:pt x="378104" y="596252"/>
                  </a:lnTo>
                  <a:lnTo>
                    <a:pt x="374484" y="597192"/>
                  </a:lnTo>
                  <a:lnTo>
                    <a:pt x="367982" y="602107"/>
                  </a:lnTo>
                  <a:lnTo>
                    <a:pt x="366064" y="605282"/>
                  </a:lnTo>
                  <a:lnTo>
                    <a:pt x="364921" y="613092"/>
                  </a:lnTo>
                  <a:lnTo>
                    <a:pt x="365874" y="616648"/>
                  </a:lnTo>
                  <a:lnTo>
                    <a:pt x="370789" y="623087"/>
                  </a:lnTo>
                  <a:lnTo>
                    <a:pt x="373976" y="624979"/>
                  </a:lnTo>
                  <a:lnTo>
                    <a:pt x="381711" y="626110"/>
                  </a:lnTo>
                  <a:lnTo>
                    <a:pt x="385279" y="625221"/>
                  </a:lnTo>
                  <a:lnTo>
                    <a:pt x="391896" y="620547"/>
                  </a:lnTo>
                  <a:lnTo>
                    <a:pt x="393852" y="617397"/>
                  </a:lnTo>
                  <a:lnTo>
                    <a:pt x="395008" y="609511"/>
                  </a:lnTo>
                  <a:close/>
                </a:path>
                <a:path w="578484" h="653414">
                  <a:moveTo>
                    <a:pt x="413664" y="57772"/>
                  </a:moveTo>
                  <a:lnTo>
                    <a:pt x="412737" y="54178"/>
                  </a:lnTo>
                  <a:lnTo>
                    <a:pt x="407911" y="47599"/>
                  </a:lnTo>
                  <a:lnTo>
                    <a:pt x="404723" y="45669"/>
                  </a:lnTo>
                  <a:lnTo>
                    <a:pt x="396760" y="44500"/>
                  </a:lnTo>
                  <a:lnTo>
                    <a:pt x="393153" y="45440"/>
                  </a:lnTo>
                  <a:lnTo>
                    <a:pt x="386638" y="50355"/>
                  </a:lnTo>
                  <a:lnTo>
                    <a:pt x="384733" y="53530"/>
                  </a:lnTo>
                  <a:lnTo>
                    <a:pt x="383590" y="61341"/>
                  </a:lnTo>
                  <a:lnTo>
                    <a:pt x="384530" y="64897"/>
                  </a:lnTo>
                  <a:lnTo>
                    <a:pt x="389458" y="71335"/>
                  </a:lnTo>
                  <a:lnTo>
                    <a:pt x="392633" y="73228"/>
                  </a:lnTo>
                  <a:lnTo>
                    <a:pt x="400443" y="74371"/>
                  </a:lnTo>
                  <a:lnTo>
                    <a:pt x="404037" y="73469"/>
                  </a:lnTo>
                  <a:lnTo>
                    <a:pt x="410591" y="68707"/>
                  </a:lnTo>
                  <a:lnTo>
                    <a:pt x="412521" y="65570"/>
                  </a:lnTo>
                  <a:lnTo>
                    <a:pt x="413664" y="57772"/>
                  </a:lnTo>
                  <a:close/>
                </a:path>
                <a:path w="578484" h="653414">
                  <a:moveTo>
                    <a:pt x="435381" y="337273"/>
                  </a:moveTo>
                  <a:lnTo>
                    <a:pt x="434416" y="333502"/>
                  </a:lnTo>
                  <a:lnTo>
                    <a:pt x="429323" y="326669"/>
                  </a:lnTo>
                  <a:lnTo>
                    <a:pt x="425983" y="324662"/>
                  </a:lnTo>
                  <a:lnTo>
                    <a:pt x="417741" y="323456"/>
                  </a:lnTo>
                  <a:lnTo>
                    <a:pt x="413969" y="324421"/>
                  </a:lnTo>
                  <a:lnTo>
                    <a:pt x="407136" y="329514"/>
                  </a:lnTo>
                  <a:lnTo>
                    <a:pt x="405117" y="332854"/>
                  </a:lnTo>
                  <a:lnTo>
                    <a:pt x="403910" y="341096"/>
                  </a:lnTo>
                  <a:lnTo>
                    <a:pt x="404888" y="344830"/>
                  </a:lnTo>
                  <a:lnTo>
                    <a:pt x="410006" y="351523"/>
                  </a:lnTo>
                  <a:lnTo>
                    <a:pt x="413346" y="353491"/>
                  </a:lnTo>
                  <a:lnTo>
                    <a:pt x="421589" y="354698"/>
                  </a:lnTo>
                  <a:lnTo>
                    <a:pt x="425361" y="353771"/>
                  </a:lnTo>
                  <a:lnTo>
                    <a:pt x="432168" y="348818"/>
                  </a:lnTo>
                  <a:lnTo>
                    <a:pt x="434174" y="345528"/>
                  </a:lnTo>
                  <a:lnTo>
                    <a:pt x="435381" y="337273"/>
                  </a:lnTo>
                  <a:close/>
                </a:path>
                <a:path w="578484" h="653414">
                  <a:moveTo>
                    <a:pt x="455853" y="618426"/>
                  </a:moveTo>
                  <a:lnTo>
                    <a:pt x="454914" y="614819"/>
                  </a:lnTo>
                  <a:lnTo>
                    <a:pt x="450011" y="608241"/>
                  </a:lnTo>
                  <a:lnTo>
                    <a:pt x="446836" y="606310"/>
                  </a:lnTo>
                  <a:lnTo>
                    <a:pt x="438962" y="605155"/>
                  </a:lnTo>
                  <a:lnTo>
                    <a:pt x="435343" y="606094"/>
                  </a:lnTo>
                  <a:lnTo>
                    <a:pt x="428828" y="611009"/>
                  </a:lnTo>
                  <a:lnTo>
                    <a:pt x="426923" y="614184"/>
                  </a:lnTo>
                  <a:lnTo>
                    <a:pt x="425780" y="621995"/>
                  </a:lnTo>
                  <a:lnTo>
                    <a:pt x="426720" y="625551"/>
                  </a:lnTo>
                  <a:lnTo>
                    <a:pt x="431647" y="631990"/>
                  </a:lnTo>
                  <a:lnTo>
                    <a:pt x="434835" y="633882"/>
                  </a:lnTo>
                  <a:lnTo>
                    <a:pt x="442556" y="635012"/>
                  </a:lnTo>
                  <a:lnTo>
                    <a:pt x="446138" y="634123"/>
                  </a:lnTo>
                  <a:lnTo>
                    <a:pt x="452755" y="629450"/>
                  </a:lnTo>
                  <a:lnTo>
                    <a:pt x="454710" y="626300"/>
                  </a:lnTo>
                  <a:lnTo>
                    <a:pt x="455853" y="618426"/>
                  </a:lnTo>
                  <a:close/>
                </a:path>
                <a:path w="578484" h="653414">
                  <a:moveTo>
                    <a:pt x="475094" y="65849"/>
                  </a:moveTo>
                  <a:lnTo>
                    <a:pt x="474129" y="62077"/>
                  </a:lnTo>
                  <a:lnTo>
                    <a:pt x="469036" y="55245"/>
                  </a:lnTo>
                  <a:lnTo>
                    <a:pt x="465696" y="53238"/>
                  </a:lnTo>
                  <a:lnTo>
                    <a:pt x="457454" y="52031"/>
                  </a:lnTo>
                  <a:lnTo>
                    <a:pt x="453682" y="52997"/>
                  </a:lnTo>
                  <a:lnTo>
                    <a:pt x="446849" y="58089"/>
                  </a:lnTo>
                  <a:lnTo>
                    <a:pt x="444830" y="61429"/>
                  </a:lnTo>
                  <a:lnTo>
                    <a:pt x="443623" y="69672"/>
                  </a:lnTo>
                  <a:lnTo>
                    <a:pt x="444601" y="73406"/>
                  </a:lnTo>
                  <a:lnTo>
                    <a:pt x="449719" y="80098"/>
                  </a:lnTo>
                  <a:lnTo>
                    <a:pt x="453059" y="82067"/>
                  </a:lnTo>
                  <a:lnTo>
                    <a:pt x="461302" y="83273"/>
                  </a:lnTo>
                  <a:lnTo>
                    <a:pt x="465074" y="82346"/>
                  </a:lnTo>
                  <a:lnTo>
                    <a:pt x="471881" y="77393"/>
                  </a:lnTo>
                  <a:lnTo>
                    <a:pt x="473887" y="74104"/>
                  </a:lnTo>
                  <a:lnTo>
                    <a:pt x="475094" y="65849"/>
                  </a:lnTo>
                  <a:close/>
                </a:path>
                <a:path w="578484" h="653414">
                  <a:moveTo>
                    <a:pt x="495706" y="346100"/>
                  </a:moveTo>
                  <a:lnTo>
                    <a:pt x="494728" y="342328"/>
                  </a:lnTo>
                  <a:lnTo>
                    <a:pt x="489635" y="335495"/>
                  </a:lnTo>
                  <a:lnTo>
                    <a:pt x="486308" y="333489"/>
                  </a:lnTo>
                  <a:lnTo>
                    <a:pt x="478053" y="332282"/>
                  </a:lnTo>
                  <a:lnTo>
                    <a:pt x="474281" y="333248"/>
                  </a:lnTo>
                  <a:lnTo>
                    <a:pt x="467448" y="338340"/>
                  </a:lnTo>
                  <a:lnTo>
                    <a:pt x="465442" y="341680"/>
                  </a:lnTo>
                  <a:lnTo>
                    <a:pt x="464235" y="349923"/>
                  </a:lnTo>
                  <a:lnTo>
                    <a:pt x="465213" y="353656"/>
                  </a:lnTo>
                  <a:lnTo>
                    <a:pt x="470319" y="360349"/>
                  </a:lnTo>
                  <a:lnTo>
                    <a:pt x="473659" y="362318"/>
                  </a:lnTo>
                  <a:lnTo>
                    <a:pt x="481914" y="363524"/>
                  </a:lnTo>
                  <a:lnTo>
                    <a:pt x="485673" y="362585"/>
                  </a:lnTo>
                  <a:lnTo>
                    <a:pt x="492493" y="357644"/>
                  </a:lnTo>
                  <a:lnTo>
                    <a:pt x="494499" y="354342"/>
                  </a:lnTo>
                  <a:lnTo>
                    <a:pt x="495706" y="346100"/>
                  </a:lnTo>
                  <a:close/>
                </a:path>
                <a:path w="578484" h="653414">
                  <a:moveTo>
                    <a:pt x="516712" y="627329"/>
                  </a:moveTo>
                  <a:lnTo>
                    <a:pt x="515785" y="623735"/>
                  </a:lnTo>
                  <a:lnTo>
                    <a:pt x="510959" y="617156"/>
                  </a:lnTo>
                  <a:lnTo>
                    <a:pt x="507771" y="615226"/>
                  </a:lnTo>
                  <a:lnTo>
                    <a:pt x="499808" y="614057"/>
                  </a:lnTo>
                  <a:lnTo>
                    <a:pt x="496201" y="614997"/>
                  </a:lnTo>
                  <a:lnTo>
                    <a:pt x="489686" y="619912"/>
                  </a:lnTo>
                  <a:lnTo>
                    <a:pt x="487781" y="623087"/>
                  </a:lnTo>
                  <a:lnTo>
                    <a:pt x="486638" y="630897"/>
                  </a:lnTo>
                  <a:lnTo>
                    <a:pt x="487578" y="634453"/>
                  </a:lnTo>
                  <a:lnTo>
                    <a:pt x="492506" y="640892"/>
                  </a:lnTo>
                  <a:lnTo>
                    <a:pt x="495681" y="642785"/>
                  </a:lnTo>
                  <a:lnTo>
                    <a:pt x="503491" y="643928"/>
                  </a:lnTo>
                  <a:lnTo>
                    <a:pt x="507085" y="643026"/>
                  </a:lnTo>
                  <a:lnTo>
                    <a:pt x="513638" y="638263"/>
                  </a:lnTo>
                  <a:lnTo>
                    <a:pt x="515569" y="635127"/>
                  </a:lnTo>
                  <a:lnTo>
                    <a:pt x="516712" y="627329"/>
                  </a:lnTo>
                  <a:close/>
                </a:path>
                <a:path w="578484" h="653414">
                  <a:moveTo>
                    <a:pt x="535419" y="74676"/>
                  </a:moveTo>
                  <a:lnTo>
                    <a:pt x="534441" y="70904"/>
                  </a:lnTo>
                  <a:lnTo>
                    <a:pt x="529348" y="64071"/>
                  </a:lnTo>
                  <a:lnTo>
                    <a:pt x="526021" y="62064"/>
                  </a:lnTo>
                  <a:lnTo>
                    <a:pt x="517766" y="60858"/>
                  </a:lnTo>
                  <a:lnTo>
                    <a:pt x="513994" y="61823"/>
                  </a:lnTo>
                  <a:lnTo>
                    <a:pt x="507161" y="66916"/>
                  </a:lnTo>
                  <a:lnTo>
                    <a:pt x="505155" y="70256"/>
                  </a:lnTo>
                  <a:lnTo>
                    <a:pt x="503948" y="78498"/>
                  </a:lnTo>
                  <a:lnTo>
                    <a:pt x="504926" y="82232"/>
                  </a:lnTo>
                  <a:lnTo>
                    <a:pt x="510032" y="88925"/>
                  </a:lnTo>
                  <a:lnTo>
                    <a:pt x="513372" y="90893"/>
                  </a:lnTo>
                  <a:lnTo>
                    <a:pt x="521627" y="92100"/>
                  </a:lnTo>
                  <a:lnTo>
                    <a:pt x="525386" y="91160"/>
                  </a:lnTo>
                  <a:lnTo>
                    <a:pt x="532206" y="86220"/>
                  </a:lnTo>
                  <a:lnTo>
                    <a:pt x="534212" y="82918"/>
                  </a:lnTo>
                  <a:lnTo>
                    <a:pt x="535419" y="74676"/>
                  </a:lnTo>
                  <a:close/>
                </a:path>
                <a:path w="578484" h="653414">
                  <a:moveTo>
                    <a:pt x="578142" y="635406"/>
                  </a:moveTo>
                  <a:lnTo>
                    <a:pt x="577176" y="631634"/>
                  </a:lnTo>
                  <a:lnTo>
                    <a:pt x="572084" y="624801"/>
                  </a:lnTo>
                  <a:lnTo>
                    <a:pt x="568744" y="622795"/>
                  </a:lnTo>
                  <a:lnTo>
                    <a:pt x="560501" y="621588"/>
                  </a:lnTo>
                  <a:lnTo>
                    <a:pt x="556729" y="622554"/>
                  </a:lnTo>
                  <a:lnTo>
                    <a:pt x="549897" y="627646"/>
                  </a:lnTo>
                  <a:lnTo>
                    <a:pt x="547878" y="630986"/>
                  </a:lnTo>
                  <a:lnTo>
                    <a:pt x="546671" y="639229"/>
                  </a:lnTo>
                  <a:lnTo>
                    <a:pt x="547649" y="642962"/>
                  </a:lnTo>
                  <a:lnTo>
                    <a:pt x="552767" y="649655"/>
                  </a:lnTo>
                  <a:lnTo>
                    <a:pt x="556107" y="651624"/>
                  </a:lnTo>
                  <a:lnTo>
                    <a:pt x="564349" y="652830"/>
                  </a:lnTo>
                  <a:lnTo>
                    <a:pt x="568121" y="651903"/>
                  </a:lnTo>
                  <a:lnTo>
                    <a:pt x="574929" y="646950"/>
                  </a:lnTo>
                  <a:lnTo>
                    <a:pt x="576935" y="643661"/>
                  </a:lnTo>
                  <a:lnTo>
                    <a:pt x="578142" y="6354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5666" y="613026"/>
            <a:ext cx="3314700" cy="72580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275"/>
              </a:lnSpc>
              <a:spcBef>
                <a:spcPts val="105"/>
              </a:spcBef>
            </a:pPr>
            <a:r>
              <a:rPr dirty="0"/>
              <a:t>Samråd</a:t>
            </a:r>
            <a:r>
              <a:rPr dirty="0" spc="-35"/>
              <a:t> </a:t>
            </a:r>
            <a:r>
              <a:rPr dirty="0"/>
              <a:t>Prästgårdsgatan</a:t>
            </a:r>
            <a:r>
              <a:rPr dirty="0" spc="-25"/>
              <a:t> 22</a:t>
            </a:r>
          </a:p>
          <a:p>
            <a:pPr algn="ctr" marL="27305">
              <a:lnSpc>
                <a:spcPts val="3235"/>
              </a:lnSpc>
            </a:pPr>
            <a:r>
              <a:rPr dirty="0" sz="2800" spc="-10" i="0">
                <a:solidFill>
                  <a:srgbClr val="8EB62D"/>
                </a:solidFill>
                <a:latin typeface="Arial"/>
                <a:cs typeface="Arial"/>
              </a:rPr>
              <a:t>AGENDA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5580" y="862584"/>
            <a:ext cx="1661159" cy="131825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51787" y="1220180"/>
            <a:ext cx="3403600" cy="2840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30505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APRIL</a:t>
            </a:r>
            <a:endParaRPr sz="2000">
              <a:latin typeface="Arial"/>
              <a:cs typeface="Arial"/>
            </a:endParaRPr>
          </a:p>
          <a:p>
            <a:pPr algn="ctr" marL="2305050">
              <a:lnSpc>
                <a:spcPct val="100000"/>
              </a:lnSpc>
            </a:pP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10">
                <a:latin typeface="Arial"/>
                <a:cs typeface="Arial"/>
              </a:rPr>
              <a:t>Välkommen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Summering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behov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20">
                <a:latin typeface="Arial"/>
                <a:cs typeface="Arial"/>
              </a:rPr>
              <a:t> huset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10">
                <a:latin typeface="Arial"/>
                <a:cs typeface="Arial"/>
              </a:rPr>
              <a:t>Renoveringsnivåer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10">
                <a:latin typeface="Arial"/>
                <a:cs typeface="Arial"/>
              </a:rPr>
              <a:t>Medgivandeprocess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 spc="-20">
                <a:latin typeface="Arial"/>
                <a:cs typeface="Arial"/>
              </a:rPr>
              <a:t>Vad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händer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nu?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Övriga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frågor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351" y="1502663"/>
            <a:ext cx="3857243" cy="25709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0702" y="1756826"/>
            <a:ext cx="4113556" cy="255125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42341" y="1580356"/>
            <a:ext cx="2944495" cy="1527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5494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Tre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möten,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som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avslutas </a:t>
            </a:r>
            <a:r>
              <a:rPr dirty="0" sz="2000">
                <a:latin typeface="Arial"/>
                <a:cs typeface="Arial"/>
              </a:rPr>
              <a:t>med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ett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protokoll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Möte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1: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Behov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husen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Möte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2: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Detta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behöver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göras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73252" y="3137916"/>
            <a:ext cx="3302635" cy="500380"/>
          </a:xfrm>
          <a:prstGeom prst="rect">
            <a:avLst/>
          </a:prstGeom>
          <a:ln w="9144">
            <a:solidFill>
              <a:srgbClr val="8BB529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 marL="424180" indent="-343535">
              <a:lnSpc>
                <a:spcPct val="100000"/>
              </a:lnSpc>
              <a:spcBef>
                <a:spcPts val="45"/>
              </a:spcBef>
              <a:buFont typeface="Wingdings"/>
              <a:buChar char=""/>
              <a:tabLst>
                <a:tab pos="424180" algn="l"/>
                <a:tab pos="424815" algn="l"/>
              </a:tabLst>
            </a:pPr>
            <a:r>
              <a:rPr dirty="0" sz="1600">
                <a:latin typeface="Arial"/>
                <a:cs typeface="Arial"/>
              </a:rPr>
              <a:t>Möte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3: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Förvaltaren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förslag</a:t>
            </a:r>
            <a:endParaRPr sz="1600">
              <a:latin typeface="Arial"/>
              <a:cs typeface="Arial"/>
            </a:endParaRPr>
          </a:p>
          <a:p>
            <a:pPr marL="1166495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till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renovering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42286" y="3668236"/>
            <a:ext cx="2776220" cy="8648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dirty="0" sz="1600">
                <a:latin typeface="Arial"/>
                <a:cs typeface="Arial"/>
              </a:rPr>
              <a:t>Möte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4: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Vid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behov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i="1">
                <a:latin typeface="Georgia"/>
                <a:cs typeface="Georgia"/>
              </a:rPr>
              <a:t>Förvaltaren</a:t>
            </a:r>
            <a:r>
              <a:rPr dirty="0" sz="1600" spc="-45" i="1">
                <a:latin typeface="Georgia"/>
                <a:cs typeface="Georgia"/>
              </a:rPr>
              <a:t> </a:t>
            </a:r>
            <a:r>
              <a:rPr dirty="0" sz="1600" i="1">
                <a:latin typeface="Georgia"/>
                <a:cs typeface="Georgia"/>
              </a:rPr>
              <a:t>för</a:t>
            </a:r>
            <a:r>
              <a:rPr dirty="0" sz="1600" spc="-55" i="1">
                <a:latin typeface="Georgia"/>
                <a:cs typeface="Georgia"/>
              </a:rPr>
              <a:t> </a:t>
            </a:r>
            <a:r>
              <a:rPr dirty="0" sz="1600" spc="-10" i="1">
                <a:latin typeface="Georgia"/>
                <a:cs typeface="Georgia"/>
              </a:rPr>
              <a:t>anteckningar.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8796" rIns="0" bIns="0" rtlCol="0" vert="horz">
            <a:spAutoFit/>
          </a:bodyPr>
          <a:lstStyle/>
          <a:p>
            <a:pPr algn="ctr" marL="8890">
              <a:lnSpc>
                <a:spcPts val="2275"/>
              </a:lnSpc>
              <a:spcBef>
                <a:spcPts val="105"/>
              </a:spcBef>
            </a:pPr>
            <a:r>
              <a:rPr dirty="0" spc="-10"/>
              <a:t>Välkommen!</a:t>
            </a:r>
          </a:p>
          <a:p>
            <a:pPr algn="ctr" marL="8890">
              <a:lnSpc>
                <a:spcPts val="3235"/>
              </a:lnSpc>
            </a:pPr>
            <a:r>
              <a:rPr dirty="0" sz="2800" i="0">
                <a:solidFill>
                  <a:srgbClr val="8EB62D"/>
                </a:solidFill>
                <a:latin typeface="Arial"/>
                <a:cs typeface="Arial"/>
              </a:rPr>
              <a:t>OM</a:t>
            </a:r>
            <a:r>
              <a:rPr dirty="0" sz="2800" spc="-45" i="0">
                <a:solidFill>
                  <a:srgbClr val="8EB62D"/>
                </a:solidFill>
                <a:latin typeface="Arial"/>
                <a:cs typeface="Arial"/>
              </a:rPr>
              <a:t> </a:t>
            </a:r>
            <a:r>
              <a:rPr dirty="0" sz="2800" spc="-10" i="0">
                <a:solidFill>
                  <a:srgbClr val="8EB62D"/>
                </a:solidFill>
                <a:latin typeface="Arial"/>
                <a:cs typeface="Arial"/>
              </a:rPr>
              <a:t>SAMRÅDET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772" y="3107436"/>
            <a:ext cx="3418331" cy="6156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4494530"/>
            <a:chOff x="0" y="0"/>
            <a:chExt cx="9144000" cy="44945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449427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44296" y="2278379"/>
              <a:ext cx="7432675" cy="864235"/>
            </a:xfrm>
            <a:custGeom>
              <a:avLst/>
              <a:gdLst/>
              <a:ahLst/>
              <a:cxnLst/>
              <a:rect l="l" t="t" r="r" b="b"/>
              <a:pathLst>
                <a:path w="7432675" h="864235">
                  <a:moveTo>
                    <a:pt x="7432548" y="0"/>
                  </a:moveTo>
                  <a:lnTo>
                    <a:pt x="0" y="0"/>
                  </a:lnTo>
                  <a:lnTo>
                    <a:pt x="0" y="864107"/>
                  </a:lnTo>
                  <a:lnTo>
                    <a:pt x="7432548" y="864107"/>
                  </a:lnTo>
                  <a:lnTo>
                    <a:pt x="7432548" y="0"/>
                  </a:lnTo>
                  <a:close/>
                </a:path>
              </a:pathLst>
            </a:custGeom>
            <a:solidFill>
              <a:srgbClr val="D9D9D9">
                <a:alpha val="69804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3275" y="2297758"/>
            <a:ext cx="39535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Renoveringsnivåer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066" y="792231"/>
            <a:ext cx="47586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i="0">
                <a:solidFill>
                  <a:srgbClr val="8EB62D"/>
                </a:solidFill>
                <a:latin typeface="Arial"/>
                <a:cs typeface="Arial"/>
              </a:rPr>
              <a:t>ÅTGÄRDER</a:t>
            </a:r>
            <a:r>
              <a:rPr dirty="0" sz="2800" spc="-75" i="0">
                <a:solidFill>
                  <a:srgbClr val="8EB62D"/>
                </a:solidFill>
                <a:latin typeface="Arial"/>
                <a:cs typeface="Arial"/>
              </a:rPr>
              <a:t> </a:t>
            </a:r>
            <a:r>
              <a:rPr dirty="0" sz="2800" i="0">
                <a:solidFill>
                  <a:srgbClr val="8EB62D"/>
                </a:solidFill>
                <a:latin typeface="Arial"/>
                <a:cs typeface="Arial"/>
              </a:rPr>
              <a:t>I</a:t>
            </a:r>
            <a:r>
              <a:rPr dirty="0" sz="2800" spc="-95" i="0">
                <a:solidFill>
                  <a:srgbClr val="8EB62D"/>
                </a:solidFill>
                <a:latin typeface="Arial"/>
                <a:cs typeface="Arial"/>
              </a:rPr>
              <a:t> </a:t>
            </a:r>
            <a:r>
              <a:rPr dirty="0" sz="2800" spc="-10" i="0">
                <a:solidFill>
                  <a:srgbClr val="8EB62D"/>
                </a:solidFill>
                <a:latin typeface="Arial"/>
                <a:cs typeface="Arial"/>
              </a:rPr>
              <a:t>FASTIGHETEN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74411" y="1308468"/>
            <a:ext cx="7247890" cy="2799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Arial"/>
                <a:cs typeface="Arial"/>
              </a:rPr>
              <a:t>Kök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och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badrumsstammarna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är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dåligt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skick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och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kommer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bytas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ut.</a:t>
            </a:r>
            <a:endParaRPr sz="1400">
              <a:latin typeface="Arial"/>
              <a:cs typeface="Arial"/>
            </a:endParaRPr>
          </a:p>
          <a:p>
            <a:pPr marL="299085" marR="7556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Arial"/>
                <a:cs typeface="Arial"/>
              </a:rPr>
              <a:t>Arkitekt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hittat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möjlighet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till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förbättrad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tillgänglighet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kök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och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badrum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är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krav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I </a:t>
            </a:r>
            <a:r>
              <a:rPr dirty="0" sz="1400">
                <a:latin typeface="Arial"/>
                <a:cs typeface="Arial"/>
              </a:rPr>
              <a:t>BBR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vid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stora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ombyggnationer.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Arial"/>
                <a:cs typeface="Arial"/>
              </a:rPr>
              <a:t>Elen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inne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0">
                <a:latin typeface="Arial"/>
                <a:cs typeface="Arial"/>
              </a:rPr>
              <a:t> lägenheterna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byts ut.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Hela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fastigheten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säkras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upp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och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servis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dras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in.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Arial"/>
                <a:cs typeface="Arial"/>
              </a:rPr>
              <a:t>Nytt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FX-aggregat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installeras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då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endast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finns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mekanisk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frånluft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utan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värmeåtervinning </a:t>
            </a:r>
            <a:r>
              <a:rPr dirty="0" sz="1400">
                <a:latin typeface="Arial"/>
                <a:cs typeface="Arial"/>
              </a:rPr>
              <a:t>idag.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Även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IMD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(Individuell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mätning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och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debitering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av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och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vatten)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installeras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för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att </a:t>
            </a:r>
            <a:r>
              <a:rPr dirty="0" sz="1400">
                <a:latin typeface="Arial"/>
                <a:cs typeface="Arial"/>
              </a:rPr>
              <a:t>minska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energibehovet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samt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är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lagkrav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och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leder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till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positiva</a:t>
            </a:r>
            <a:r>
              <a:rPr dirty="0" sz="1400" spc="-10">
                <a:latin typeface="Arial"/>
                <a:cs typeface="Arial"/>
              </a:rPr>
              <a:t> miljöeffekter.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Arial"/>
                <a:cs typeface="Arial"/>
              </a:rPr>
              <a:t>Vinden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kommer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över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och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tvättstugan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och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vissa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förråd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flyttas.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Nytt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fläktrum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byggs.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latin typeface="Arial"/>
                <a:cs typeface="Arial"/>
              </a:rPr>
              <a:t>Fjärrvärmecentralen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byts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till en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ny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då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är</a:t>
            </a:r>
            <a:r>
              <a:rPr dirty="0" sz="1400" spc="-10">
                <a:latin typeface="Arial"/>
                <a:cs typeface="Arial"/>
              </a:rPr>
              <a:t> uttjänt.</a:t>
            </a:r>
            <a:endParaRPr sz="1400">
              <a:latin typeface="Arial"/>
              <a:cs typeface="Arial"/>
            </a:endParaRPr>
          </a:p>
          <a:p>
            <a:pPr marL="299085" marR="2794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Arial"/>
                <a:cs typeface="Arial"/>
              </a:rPr>
              <a:t>Bygglov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för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fem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enrumslägenheter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på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entréplan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kommer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lämnas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här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är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även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tänkt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att </a:t>
            </a:r>
            <a:r>
              <a:rPr dirty="0" sz="1400">
                <a:latin typeface="Arial"/>
                <a:cs typeface="Arial"/>
              </a:rPr>
              <a:t>tvättstuga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kan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placeras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för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förbättra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tillgängligheten.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Arial"/>
                <a:cs typeface="Arial"/>
              </a:rPr>
              <a:t>Gården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över och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förbättras.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(Förberedelser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pågår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redan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här)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400" spc="-10">
                <a:latin typeface="Arial"/>
                <a:cs typeface="Arial"/>
              </a:rPr>
              <a:t>Återvinningsmöjligheterna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förbättras,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bygglov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för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miljöhus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kommer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lämnas</a:t>
            </a:r>
            <a:r>
              <a:rPr dirty="0" sz="1400" spc="-25">
                <a:latin typeface="Arial"/>
                <a:cs typeface="Arial"/>
              </a:rPr>
              <a:t> in.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94754"/>
            <a:ext cx="9144000" cy="4434840"/>
            <a:chOff x="0" y="594754"/>
            <a:chExt cx="9144000" cy="4434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957" y="594754"/>
              <a:ext cx="4504891" cy="202182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9052" y="1527048"/>
              <a:ext cx="1574291" cy="101803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423153" y="1558289"/>
              <a:ext cx="1466215" cy="909955"/>
            </a:xfrm>
            <a:custGeom>
              <a:avLst/>
              <a:gdLst/>
              <a:ahLst/>
              <a:cxnLst/>
              <a:rect l="l" t="t" r="r" b="b"/>
              <a:pathLst>
                <a:path w="1466215" h="909955">
                  <a:moveTo>
                    <a:pt x="0" y="0"/>
                  </a:moveTo>
                  <a:lnTo>
                    <a:pt x="1466088" y="0"/>
                  </a:lnTo>
                  <a:lnTo>
                    <a:pt x="1466088" y="909827"/>
                  </a:lnTo>
                  <a:lnTo>
                    <a:pt x="0" y="909827"/>
                  </a:lnTo>
                  <a:lnTo>
                    <a:pt x="0" y="0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4579" y="2502408"/>
              <a:ext cx="4550663" cy="207263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9052" y="3450336"/>
              <a:ext cx="1574291" cy="101803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423153" y="3481578"/>
              <a:ext cx="1466215" cy="909955"/>
            </a:xfrm>
            <a:custGeom>
              <a:avLst/>
              <a:gdLst/>
              <a:ahLst/>
              <a:cxnLst/>
              <a:rect l="l" t="t" r="r" b="b"/>
              <a:pathLst>
                <a:path w="1466215" h="909954">
                  <a:moveTo>
                    <a:pt x="0" y="0"/>
                  </a:moveTo>
                  <a:lnTo>
                    <a:pt x="1466088" y="0"/>
                  </a:lnTo>
                  <a:lnTo>
                    <a:pt x="1466088" y="909828"/>
                  </a:lnTo>
                  <a:lnTo>
                    <a:pt x="0" y="909828"/>
                  </a:lnTo>
                  <a:lnTo>
                    <a:pt x="0" y="0"/>
                  </a:lnTo>
                  <a:close/>
                </a:path>
              </a:pathLst>
            </a:custGeom>
            <a:ln w="2285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3954" y="107446"/>
            <a:ext cx="52025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i="0">
                <a:solidFill>
                  <a:srgbClr val="B0C204"/>
                </a:solidFill>
                <a:latin typeface="Arial"/>
                <a:cs typeface="Arial"/>
              </a:rPr>
              <a:t>SKISS</a:t>
            </a:r>
            <a:r>
              <a:rPr dirty="0" sz="2400" spc="-45" i="0">
                <a:solidFill>
                  <a:srgbClr val="B0C204"/>
                </a:solidFill>
                <a:latin typeface="Arial"/>
                <a:cs typeface="Arial"/>
              </a:rPr>
              <a:t> </a:t>
            </a:r>
            <a:r>
              <a:rPr dirty="0" sz="2400" i="0">
                <a:solidFill>
                  <a:srgbClr val="B0C204"/>
                </a:solidFill>
                <a:latin typeface="Arial"/>
                <a:cs typeface="Arial"/>
              </a:rPr>
              <a:t>PLANRITNING</a:t>
            </a:r>
            <a:r>
              <a:rPr dirty="0" sz="2400" spc="-10" i="0">
                <a:solidFill>
                  <a:srgbClr val="B0C204"/>
                </a:solidFill>
                <a:latin typeface="Arial"/>
                <a:cs typeface="Arial"/>
              </a:rPr>
              <a:t> LÄGENHETER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83301" y="963994"/>
            <a:ext cx="4959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Arial"/>
                <a:cs typeface="Arial"/>
              </a:rPr>
              <a:t>Före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36108" y="3291599"/>
            <a:ext cx="5086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Efter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524747" y="4820800"/>
            <a:ext cx="825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6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245"/>
              </a:spcBef>
            </a:pPr>
            <a:r>
              <a:rPr dirty="0" spc="-10"/>
              <a:t>Renoveringsnivåer</a:t>
            </a:r>
          </a:p>
          <a:p>
            <a:pPr algn="ctr" marL="1270">
              <a:lnSpc>
                <a:spcPct val="100000"/>
              </a:lnSpc>
              <a:spcBef>
                <a:spcPts val="195"/>
              </a:spcBef>
            </a:pPr>
            <a:r>
              <a:rPr dirty="0" sz="2800" spc="-10" i="0">
                <a:solidFill>
                  <a:srgbClr val="8EB62D"/>
                </a:solidFill>
                <a:latin typeface="Arial"/>
                <a:cs typeface="Arial"/>
              </a:rPr>
              <a:t>BASNIVÅ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46021" y="1367236"/>
            <a:ext cx="2699385" cy="7569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Nya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kök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och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badrum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Byte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av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el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1" y="1402080"/>
            <a:ext cx="2407919" cy="14371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311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Fastighets AB Förvaltaren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Cajsa Wallin</dc:creator>
  <dc:title>PowerPoint-presentation</dc:title>
  <dcterms:created xsi:type="dcterms:W3CDTF">2022-10-11T14:39:52Z</dcterms:created>
  <dcterms:modified xsi:type="dcterms:W3CDTF">2022-10-11T14:39:52Z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2022-05-03T00:00:00Z</vt:filetime>
  </property>
  <property fmtid="{D5CDD505-2E9C-101B-9397-08002B2CF9AE}" pid="3" name="Creator">
    <vt:lpwstr>Acrobat PDFMaker 22 för PowerPoint</vt:lpwstr>
  </property>
  <property fmtid="{D5CDD505-2E9C-101B-9397-08002B2CF9AE}" pid="4" name="LastSaved">
    <vt:filetime>2022-10-11T00:00:00Z</vt:filetime>
  </property>
  <property fmtid="{D5CDD505-2E9C-101B-9397-08002B2CF9AE}" pid="5" name="Producer">
    <vt:lpwstr>Adobe PDF Library 22.1.149</vt:lpwstr>
  </property>
</Properties>
</file>